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157_F01CBD5D.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50_7792DE17.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2A_937AC5DB.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28_A9712E5E.xml" ContentType="application/vnd.ms-powerpoint.comments+xml"/>
  <Override PartName="/ppt/notesSlides/notesSlide10.xml" ContentType="application/vnd.openxmlformats-officedocument.presentationml.notesSlide+xml"/>
  <Override PartName="/ppt/comments/modernComment_124_39309F2F.xml" ContentType="application/vnd.ms-powerpoint.comments+xml"/>
  <Override PartName="/ppt/notesSlides/notesSlide11.xml" ContentType="application/vnd.openxmlformats-officedocument.presentationml.notesSlide+xml"/>
  <Override PartName="/ppt/comments/modernComment_12E_A3D66750.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5"/>
    <p:sldMasterId id="2147483700" r:id="rId6"/>
    <p:sldMasterId id="2147483720" r:id="rId7"/>
  </p:sldMasterIdLst>
  <p:notesMasterIdLst>
    <p:notesMasterId r:id="rId27"/>
  </p:notesMasterIdLst>
  <p:sldIdLst>
    <p:sldId id="256" r:id="rId8"/>
    <p:sldId id="343" r:id="rId9"/>
    <p:sldId id="335" r:id="rId10"/>
    <p:sldId id="336" r:id="rId11"/>
    <p:sldId id="344" r:id="rId12"/>
    <p:sldId id="282" r:id="rId13"/>
    <p:sldId id="298" r:id="rId14"/>
    <p:sldId id="346" r:id="rId15"/>
    <p:sldId id="294" r:id="rId16"/>
    <p:sldId id="296" r:id="rId17"/>
    <p:sldId id="292" r:id="rId18"/>
    <p:sldId id="302" r:id="rId19"/>
    <p:sldId id="308" r:id="rId20"/>
    <p:sldId id="313" r:id="rId21"/>
    <p:sldId id="304" r:id="rId22"/>
    <p:sldId id="340" r:id="rId23"/>
    <p:sldId id="345" r:id="rId24"/>
    <p:sldId id="334" r:id="rId25"/>
    <p:sldId id="268" r:id="rId26"/>
  </p:sldIdLst>
  <p:sldSz cx="12192000" cy="6858000"/>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5FDC159-CE75-4124-9DF3-458585DEF252}">
          <p14:sldIdLst>
            <p14:sldId id="256"/>
            <p14:sldId id="343"/>
            <p14:sldId id="335"/>
            <p14:sldId id="336"/>
            <p14:sldId id="344"/>
            <p14:sldId id="282"/>
            <p14:sldId id="298"/>
            <p14:sldId id="346"/>
            <p14:sldId id="294"/>
            <p14:sldId id="296"/>
            <p14:sldId id="292"/>
            <p14:sldId id="302"/>
            <p14:sldId id="308"/>
            <p14:sldId id="313"/>
            <p14:sldId id="304"/>
            <p14:sldId id="340"/>
            <p14:sldId id="345"/>
            <p14:sldId id="334"/>
          </p14:sldIdLst>
        </p14:section>
        <p14:section name="Default Section" id="{DBFE66DC-0CBF-4EA7-B3D7-EF38DB2D4CE3}">
          <p14:sldIdLst>
            <p14:sldId id="26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2D5BA8-C0FF-0D69-5DC8-F48D89B16F88}" name="John Schilling" initials="JS" userId="S::john.schilling@naa.gov.au::0b3a4bd2-f50a-4fb4-b8c0-9e63cfe6e12d" providerId="AD"/>
  <p188:author id="{5BEE89FC-3D9A-FAE0-A122-A686F30F6E30}" name="Anethea Ulvestad" initials="AU" userId="S::Anethea.Ulvestad@naa.gov.au::efbdd2eb-68ce-473e-85c7-eaa3c469151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hn Schilling" initials="JS" lastIdx="7" clrIdx="0">
    <p:extLst>
      <p:ext uri="{19B8F6BF-5375-455C-9EA6-DF929625EA0E}">
        <p15:presenceInfo xmlns:p15="http://schemas.microsoft.com/office/powerpoint/2012/main" userId="S::john.schilling@naa.gov.au::0b3a4bd2-f50a-4fb4-b8c0-9e63cfe6e12d" providerId="AD"/>
      </p:ext>
    </p:extLst>
  </p:cmAuthor>
  <p:cmAuthor id="2" name="Yasmin Tegen-Anderson" initials="YTA" lastIdx="1" clrIdx="1">
    <p:extLst>
      <p:ext uri="{19B8F6BF-5375-455C-9EA6-DF929625EA0E}">
        <p15:presenceInfo xmlns:p15="http://schemas.microsoft.com/office/powerpoint/2012/main" userId="S::Yasmin.Tegen-Anderson@naa.gov.au::32e05661-8e0e-402c-abcc-9da056a6c90b" providerId="AD"/>
      </p:ext>
    </p:extLst>
  </p:cmAuthor>
  <p:cmAuthor id="3" name="Monique Mahoney" initials="MM" lastIdx="2" clrIdx="2">
    <p:extLst>
      <p:ext uri="{19B8F6BF-5375-455C-9EA6-DF929625EA0E}">
        <p15:presenceInfo xmlns:p15="http://schemas.microsoft.com/office/powerpoint/2012/main" userId="S::Monique.Mahoney@naa.gov.au::95854e18-40c2-4384-b68a-290ff6e30c49" providerId="AD"/>
      </p:ext>
    </p:extLst>
  </p:cmAuthor>
  <p:cmAuthor id="4" name="Linda Zakman" initials="LZ" lastIdx="1" clrIdx="3">
    <p:extLst>
      <p:ext uri="{19B8F6BF-5375-455C-9EA6-DF929625EA0E}">
        <p15:presenceInfo xmlns:p15="http://schemas.microsoft.com/office/powerpoint/2012/main" userId="S::Linda.Zakman@naa.gov.au::75b6802b-9c70-40a9-bfae-6d382e8aef3b" providerId="AD"/>
      </p:ext>
    </p:extLst>
  </p:cmAuthor>
  <p:cmAuthor id="5" name="Anethea Ulvestad" initials="AU" lastIdx="6" clrIdx="4">
    <p:extLst>
      <p:ext uri="{19B8F6BF-5375-455C-9EA6-DF929625EA0E}">
        <p15:presenceInfo xmlns:p15="http://schemas.microsoft.com/office/powerpoint/2012/main" userId="S::Anethea.Ulvestad@naa.gov.au::efbdd2eb-68ce-473e-85c7-eaa3c469151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D1"/>
    <a:srgbClr val="CCEEF7"/>
    <a:srgbClr val="F0DAED"/>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BF267D-381F-4FAE-9D0C-B6EB7AED5AF0}" v="5" dt="2026-03-04T03:23:49.6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3" autoAdjust="0"/>
    <p:restoredTop sz="56416" autoAdjust="0"/>
  </p:normalViewPr>
  <p:slideViewPr>
    <p:cSldViewPr>
      <p:cViewPr varScale="1">
        <p:scale>
          <a:sx n="42" d="100"/>
          <a:sy n="42" d="100"/>
        </p:scale>
        <p:origin x="1412" y="28"/>
      </p:cViewPr>
      <p:guideLst>
        <p:guide orient="horz" pos="2160"/>
        <p:guide pos="3840"/>
      </p:guideLst>
    </p:cSldViewPr>
  </p:slideViewPr>
  <p:outlineViewPr>
    <p:cViewPr>
      <p:scale>
        <a:sx n="33" d="100"/>
        <a:sy n="33" d="100"/>
      </p:scale>
      <p:origin x="0" y="-7483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8/10/relationships/authors" Target="author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1.xml"/></Relationships>
</file>

<file path=ppt/comments/modernComment_124_39309F2F.xml><?xml version="1.0" encoding="utf-8"?>
<p188:cmLst xmlns:a="http://schemas.openxmlformats.org/drawingml/2006/main" xmlns:r="http://schemas.openxmlformats.org/officeDocument/2006/relationships" xmlns:p188="http://schemas.microsoft.com/office/powerpoint/2018/8/main">
  <p188:cm id="{E102E07D-C585-41A5-B318-FD3BB414F4DA}" authorId="{232D5BA8-C0FF-0D69-5DC8-F48D89B16F88}" status="resolved" created="2026-02-26T03:49:10.265" complete="100000">
    <ac:deMkLst xmlns:ac="http://schemas.microsoft.com/office/drawing/2013/main/command">
      <pc:docMk xmlns:pc="http://schemas.microsoft.com/office/powerpoint/2013/main/command"/>
      <pc:sldMk xmlns:pc="http://schemas.microsoft.com/office/powerpoint/2013/main/command" cId="959487791" sldId="292"/>
      <ac:spMk id="2" creationId="{BA88C658-09B2-4338-8CAA-276E7C8141E5}"/>
    </ac:deMkLst>
    <p188:txBody>
      <a:bodyPr/>
      <a:lstStyle/>
      <a:p>
        <a:r>
          <a:rPr lang="en-AU"/>
          <a:t>Much</a:t>
        </a:r>
      </a:p>
    </p188:txBody>
    <p188:extLst>
      <p:ext xmlns:p="http://schemas.openxmlformats.org/presentationml/2006/main" uri="{57CB4572-C831-44C2-8A1C-0ADB6CCDFE69}">
        <p223:reactions xmlns:p223="http://schemas.microsoft.com/office/powerpoint/2022/03/main">
          <p223:rxn type="👍">
            <p223:instance time="2026-03-04T04:24:59.750" authorId="{5BEE89FC-3D9A-FAE0-A122-A686F30F6E30}"/>
          </p223:rxn>
        </p223:reactions>
      </p:ext>
    </p188:extLst>
  </p188:cm>
</p188:cmLst>
</file>

<file path=ppt/comments/modernComment_128_A9712E5E.xml><?xml version="1.0" encoding="utf-8"?>
<p188:cmLst xmlns:a="http://schemas.openxmlformats.org/drawingml/2006/main" xmlns:r="http://schemas.openxmlformats.org/officeDocument/2006/relationships" xmlns:p188="http://schemas.microsoft.com/office/powerpoint/2018/8/main">
  <p188:cm id="{40FBB3C9-7110-45A2-B0D9-30EED7394A3F}" authorId="{232D5BA8-C0FF-0D69-5DC8-F48D89B16F88}" status="resolved" created="2026-02-26T03:44:57.056" complete="100000">
    <pc:sldMkLst xmlns:pc="http://schemas.microsoft.com/office/powerpoint/2013/main/command">
      <pc:docMk/>
      <pc:sldMk cId="2842766942" sldId="296"/>
    </pc:sldMkLst>
    <p188:txBody>
      <a:bodyPr/>
      <a:lstStyle/>
      <a:p>
        <a:r>
          <a:rPr lang="en-AU"/>
          <a:t>Insert: Ensure your records can be found by ensuring records are given relevant and meaningful titles</a:t>
        </a:r>
      </a:p>
    </p188:txBody>
    <p188:extLst>
      <p:ext xmlns:p="http://schemas.openxmlformats.org/presentationml/2006/main" uri="{57CB4572-C831-44C2-8A1C-0ADB6CCDFE69}">
        <p223:reactions xmlns:p223="http://schemas.microsoft.com/office/powerpoint/2022/03/main">
          <p223:rxn type="👍">
            <p223:instance time="2026-03-04T04:21:43.613" authorId="{5BEE89FC-3D9A-FAE0-A122-A686F30F6E30}"/>
          </p223:rxn>
        </p223:reactions>
      </p:ext>
    </p188:extLst>
  </p188:cm>
</p188:cmLst>
</file>

<file path=ppt/comments/modernComment_12A_937AC5DB.xml><?xml version="1.0" encoding="utf-8"?>
<p188:cmLst xmlns:a="http://schemas.openxmlformats.org/drawingml/2006/main" xmlns:r="http://schemas.openxmlformats.org/officeDocument/2006/relationships" xmlns:p188="http://schemas.microsoft.com/office/powerpoint/2018/8/main">
  <p188:cm id="{1B2C7F1C-F409-4631-BFD3-A6FC694D86D8}" authorId="{232D5BA8-C0FF-0D69-5DC8-F48D89B16F88}" status="resolved" created="2026-02-26T02:36:33.362" complete="100000">
    <ac:deMkLst xmlns:ac="http://schemas.microsoft.com/office/drawing/2013/main/command">
      <pc:docMk xmlns:pc="http://schemas.microsoft.com/office/powerpoint/2013/main/command"/>
      <pc:sldMk xmlns:pc="http://schemas.microsoft.com/office/powerpoint/2013/main/command" cId="2474296795" sldId="298"/>
      <ac:spMk id="3" creationId="{89E1886C-0665-4630-B061-76CE57092219}"/>
    </ac:deMkLst>
    <p188:txBody>
      <a:bodyPr/>
      <a:lstStyle/>
      <a:p>
        <a:r>
          <a:rPr lang="en-AU"/>
          <a:t>This advice also applies to Business Messaging received and sent</a:t>
        </a:r>
      </a:p>
    </p188:txBody>
  </p188:cm>
  <p188:cm id="{CA975393-88F3-48BC-A278-9D606D6011C3}" authorId="{232D5BA8-C0FF-0D69-5DC8-F48D89B16F88}" status="resolved" created="2026-02-26T03:08:20.302" complete="100000">
    <ac:deMkLst xmlns:ac="http://schemas.microsoft.com/office/drawing/2013/main/command">
      <pc:docMk xmlns:pc="http://schemas.microsoft.com/office/powerpoint/2013/main/command"/>
      <pc:sldMk xmlns:pc="http://schemas.microsoft.com/office/powerpoint/2013/main/command" cId="2474296795" sldId="298"/>
      <ac:spMk id="3" creationId="{89E1886C-0665-4630-B061-76CE57092219}"/>
    </ac:deMkLst>
    <p188:replyLst>
      <p188:reply id="{93A24BB6-8611-48D7-98E6-57FD1D8F4727}" authorId="{232D5BA8-C0FF-0D69-5DC8-F48D89B16F88}" created="2026-02-26T03:17:05.189">
        <p188:txBody>
          <a:bodyPr/>
          <a:lstStyle/>
          <a:p>
            <a:r>
              <a:rPr lang="en-AU"/>
              <a:t>Consider these additional dot points:  has the final email (with decision, approval or outcome) been retained?</a:t>
            </a:r>
          </a:p>
        </p188:txBody>
      </p188:reply>
    </p188:replyLst>
    <p188:txBody>
      <a:bodyPr/>
      <a:lstStyle/>
      <a:p>
        <a:r>
          <a:rPr lang="en-AU"/>
          <a:t>To ensure attachments are </a:t>
        </a:r>
      </a:p>
    </p188:txBody>
  </p188:cm>
  <p188:cm id="{D16471CF-B53A-4A17-9309-83171AC8F429}" authorId="{232D5BA8-C0FF-0D69-5DC8-F48D89B16F88}" status="resolved" created="2026-02-26T03:19:05.620" complete="100000">
    <ac:deMkLst xmlns:ac="http://schemas.microsoft.com/office/drawing/2013/main/command">
      <pc:docMk xmlns:pc="http://schemas.microsoft.com/office/powerpoint/2013/main/command"/>
      <pc:sldMk xmlns:pc="http://schemas.microsoft.com/office/powerpoint/2013/main/command" cId="2474296795" sldId="298"/>
      <ac:spMk id="3" creationId="{89E1886C-0665-4630-B061-76CE57092219}"/>
    </ac:deMkLst>
    <p188:replyLst>
      <p188:reply id="{51D2C655-E97B-4629-A14D-BE58C04A976B}" authorId="{232D5BA8-C0FF-0D69-5DC8-F48D89B16F88}" created="2026-02-26T03:19:54.762">
        <p188:txBody>
          <a:bodyPr/>
          <a:lstStyle/>
          <a:p>
            <a:r>
              <a:rPr lang="en-AU"/>
              <a:t>Individual stand alone emails sent or received are best practice in conjunction with email thread overviews.</a:t>
            </a:r>
          </a:p>
        </p188:txBody>
      </p188:reply>
      <p188:reply id="{5A72919B-E8CF-4E35-8F73-35D8C02A9A76}" authorId="{5BEE89FC-3D9A-FAE0-A122-A686F30F6E30}" created="2026-03-04T01:45:07.170">
        <p188:txBody>
          <a:bodyPr/>
          <a:lstStyle/>
          <a:p>
            <a:r>
              <a:rPr lang="en-AU"/>
              <a:t>Agree in principle. However this is too in-depth for this type of training which is an overview of email practice.</a:t>
            </a:r>
          </a:p>
        </p188:txBody>
      </p188:reply>
    </p188:replyLst>
    <p188:txBody>
      <a:bodyPr/>
      <a:lstStyle/>
      <a:p>
        <a:r>
          <a:rPr lang="en-AU"/>
          <a:t>Be aware that an email chain may not reliably reflect all messages in the thread, as the content of email chains can be changed.</a:t>
        </a:r>
      </a:p>
    </p188:txBody>
  </p188:cm>
</p188:cmLst>
</file>

<file path=ppt/comments/modernComment_12E_A3D66750.xml><?xml version="1.0" encoding="utf-8"?>
<p188:cmLst xmlns:a="http://schemas.openxmlformats.org/drawingml/2006/main" xmlns:r="http://schemas.openxmlformats.org/officeDocument/2006/relationships" xmlns:p188="http://schemas.microsoft.com/office/powerpoint/2018/8/main">
  <p188:cm id="{D7CAAE26-B470-4775-9084-CE1C65366BDB}" authorId="{232D5BA8-C0FF-0D69-5DC8-F48D89B16F88}" status="resolved" created="2026-02-26T03:51:48.220" complete="100000">
    <ac:deMkLst xmlns:ac="http://schemas.microsoft.com/office/drawing/2013/main/command">
      <pc:docMk xmlns:pc="http://schemas.microsoft.com/office/powerpoint/2013/main/command"/>
      <pc:sldMk xmlns:pc="http://schemas.microsoft.com/office/powerpoint/2013/main/command" cId="2748737360" sldId="302"/>
      <ac:spMk id="5" creationId="{A7E83665-1452-4827-A98D-EE38B9173A26}"/>
    </ac:deMkLst>
    <p188:txBody>
      <a:bodyPr/>
      <a:lstStyle/>
      <a:p>
        <a:r>
          <a:rPr lang="en-AU"/>
          <a:t>The social media platform used by your agency is not appropriate records storage for your agency’s social media interactions.</a:t>
        </a:r>
      </a:p>
    </p188:txBody>
    <p188:extLst>
      <p:ext xmlns:p="http://schemas.openxmlformats.org/presentationml/2006/main" uri="{57CB4572-C831-44C2-8A1C-0ADB6CCDFE69}">
        <p223:reactions xmlns:p223="http://schemas.microsoft.com/office/powerpoint/2022/03/main">
          <p223:rxn type="👍">
            <p223:instance time="2026-03-04T22:25:42.807" authorId="{5BEE89FC-3D9A-FAE0-A122-A686F30F6E30}"/>
          </p223:rxn>
        </p223:reactions>
      </p:ext>
    </p188:extLst>
  </p188:cm>
  <p188:cm id="{0824D500-1B27-4649-B304-31483C4D6C7C}" authorId="{232D5BA8-C0FF-0D69-5DC8-F48D89B16F88}" status="resolved" created="2026-02-26T04:01:39.526" complete="100000">
    <ac:deMkLst xmlns:ac="http://schemas.microsoft.com/office/drawing/2013/main/command">
      <pc:docMk xmlns:pc="http://schemas.microsoft.com/office/powerpoint/2013/main/command"/>
      <pc:sldMk xmlns:pc="http://schemas.microsoft.com/office/powerpoint/2013/main/command" cId="2748737360" sldId="302"/>
      <ac:spMk id="5" creationId="{A7E83665-1452-4827-A98D-EE38B9173A26}"/>
    </ac:deMkLst>
    <p188:replyLst>
      <p188:reply id="{1F37B444-CEE5-41B6-B563-E89CB365EDF1}" authorId="{232D5BA8-C0FF-0D69-5DC8-F48D89B16F88}" created="2026-03-03T01:05:10.017">
        <p188:txBody>
          <a:bodyPr/>
          <a:lstStyle/>
          <a:p>
            <a:r>
              <a:rPr lang="en-AU"/>
              <a:t>Business information can also be recorded on post-it-notes or in hand written notations on important draft documents, that must also be retained..</a:t>
            </a:r>
          </a:p>
        </p188:txBody>
      </p188:reply>
    </p188:replyLst>
    <p188:txBody>
      <a:bodyPr/>
      <a:lstStyle/>
      <a:p>
        <a:r>
          <a:rPr lang="en-AU"/>
          <a:t>Business information can include voice mail and SMS, online chats, online meetings and associated items such as meeting documentation, recordings, AI transcriptions, messages, calendars, and authorisations via system workflows. </a:t>
        </a:r>
      </a:p>
    </p188:txBody>
  </p188:cm>
</p188:cmLst>
</file>

<file path=ppt/comments/modernComment_150_7792DE17.xml><?xml version="1.0" encoding="utf-8"?>
<p188:cmLst xmlns:a="http://schemas.openxmlformats.org/drawingml/2006/main" xmlns:r="http://schemas.openxmlformats.org/officeDocument/2006/relationships" xmlns:p188="http://schemas.microsoft.com/office/powerpoint/2018/8/main">
  <p188:cm id="{05510D80-9B23-4FBC-BB23-803EB24CD181}" authorId="{232D5BA8-C0FF-0D69-5DC8-F48D89B16F88}" status="resolved" created="2026-02-26T01:08:25.772" complete="100000">
    <pc:sldMkLst xmlns:pc="http://schemas.microsoft.com/office/powerpoint/2013/main/command">
      <pc:docMk/>
      <pc:sldMk cId="2006113815" sldId="336"/>
    </pc:sldMkLst>
    <p188:txBody>
      <a:bodyPr/>
      <a:lstStyle/>
      <a:p>
        <a:r>
          <a:rPr lang="en-AU"/>
          <a:t>Topic to include -
 ‘Managing AI‑generated Records:
Records created using artificial intelligence (AI) must be retained, managed, and preserved in the same manner as all other official records. Where relevant, AI‑generated metadata should also be captured, particularly information relating to copyright, data provenance, model inputs, prompts, or factors affecting the accuracy and reliability of the output.’</a:t>
        </a:r>
      </a:p>
    </p188:txBody>
    <p188:extLst>
      <p:ext xmlns:p="http://schemas.openxmlformats.org/presentationml/2006/main" uri="{57CB4572-C831-44C2-8A1C-0ADB6CCDFE69}">
        <p223:reactions xmlns:p223="http://schemas.microsoft.com/office/powerpoint/2022/03/main">
          <p223:rxn type="👍">
            <p223:instance time="2026-03-04T01:02:36.701" authorId="{5BEE89FC-3D9A-FAE0-A122-A686F30F6E30}"/>
          </p223:rxn>
        </p223:reactions>
      </p:ext>
    </p188:extLst>
  </p188:cm>
  <p188:cm id="{BFC41421-36DE-46BB-A125-B8726750CC61}" authorId="{232D5BA8-C0FF-0D69-5DC8-F48D89B16F88}" status="resolved" created="2026-02-26T02:47:16.307" complete="100000">
    <pc:sldMkLst xmlns:pc="http://schemas.microsoft.com/office/powerpoint/2013/main/command">
      <pc:docMk/>
      <pc:sldMk cId="2006113815" sldId="336"/>
    </pc:sldMkLst>
    <p188:replyLst>
      <p188:reply id="{332E3B87-7E16-49F1-9BAF-4BF28ED11722}" authorId="{5BEE89FC-3D9A-FAE0-A122-A686F30F6E30}" created="2026-03-04T01:04:30.557">
        <p188:txBody>
          <a:bodyPr/>
          <a:lstStyle/>
          <a:p>
            <a:r>
              <a:rPr lang="en-AU"/>
              <a:t>This is not an exhaustive training package and even fully engaged staff will probably only remember 60% of what is presented. We are trying to get the key messages across and whilst messaging apps are problematic it is a niche issue.</a:t>
            </a:r>
          </a:p>
        </p188:txBody>
      </p188:reply>
    </p188:replyLst>
    <p188:txBody>
      <a:bodyPr/>
      <a:lstStyle/>
      <a:p>
        <a:r>
          <a:rPr lang="en-AU"/>
          <a:t>A new slide just on messaging apps and 
Including advice of automatic deletion function such as within Signal should be considered</a:t>
        </a:r>
      </a:p>
    </p188:txBody>
  </p188:cm>
</p188:cmLst>
</file>

<file path=ppt/comments/modernComment_157_F01CBD5D.xml><?xml version="1.0" encoding="utf-8"?>
<p188:cmLst xmlns:a="http://schemas.openxmlformats.org/drawingml/2006/main" xmlns:r="http://schemas.openxmlformats.org/officeDocument/2006/relationships" xmlns:p188="http://schemas.microsoft.com/office/powerpoint/2018/8/main">
  <p188:cm id="{ED5EF9F3-5FE9-4620-9CD8-F18A73A755D0}" authorId="{232D5BA8-C0FF-0D69-5DC8-F48D89B16F88}" status="resolved" created="2026-02-25T23:59:03.442" complete="100000">
    <pc:sldMkLst xmlns:pc="http://schemas.microsoft.com/office/powerpoint/2013/main/command">
      <pc:docMk/>
      <pc:sldMk cId="4028415325" sldId="343"/>
    </pc:sldMkLst>
    <p188:txBody>
      <a:bodyPr/>
      <a:lstStyle/>
      <a:p>
        <a:r>
          <a:rPr lang="en-AU"/>
          <a:t>As this course is presented within an Agency,  the agency name should be in the  acknowledgement alongside National Archives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2D8F3B18-5873-415E-8232-EB484C113359}" type="datetimeFigureOut">
              <a:rPr lang="en-AU" smtClean="0"/>
              <a:t>23/03/2026</a:t>
            </a:fld>
            <a:endParaRPr lang="en-AU" dirty="0"/>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C0DBA587-DB9A-4006-A515-1106F840401C}" type="slidenum">
              <a:rPr lang="en-AU" smtClean="0"/>
              <a:t>‹#›</a:t>
            </a:fld>
            <a:endParaRPr lang="en-AU" dirty="0"/>
          </a:p>
        </p:txBody>
      </p:sp>
    </p:spTree>
    <p:extLst>
      <p:ext uri="{BB962C8B-B14F-4D97-AF65-F5344CB8AC3E}">
        <p14:creationId xmlns:p14="http://schemas.microsoft.com/office/powerpoint/2010/main" val="2690598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0DBA587-DB9A-4006-A515-1106F840401C}" type="slidenum">
              <a:rPr lang="en-AU" smtClean="0"/>
              <a:t>1</a:t>
            </a:fld>
            <a:endParaRPr lang="en-AU" dirty="0"/>
          </a:p>
        </p:txBody>
      </p:sp>
    </p:spTree>
    <p:extLst>
      <p:ext uri="{BB962C8B-B14F-4D97-AF65-F5344CB8AC3E}">
        <p14:creationId xmlns:p14="http://schemas.microsoft.com/office/powerpoint/2010/main" val="2318885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0DBA587-DB9A-4006-A515-1106F840401C}" type="slidenum">
              <a:rPr lang="en-AU" smtClean="0"/>
              <a:t>11</a:t>
            </a:fld>
            <a:endParaRPr lang="en-AU" dirty="0"/>
          </a:p>
        </p:txBody>
      </p:sp>
    </p:spTree>
    <p:extLst>
      <p:ext uri="{BB962C8B-B14F-4D97-AF65-F5344CB8AC3E}">
        <p14:creationId xmlns:p14="http://schemas.microsoft.com/office/powerpoint/2010/main" val="3846028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0DBA587-DB9A-4006-A515-1106F840401C}" type="slidenum">
              <a:rPr lang="en-AU" smtClean="0"/>
              <a:t>12</a:t>
            </a:fld>
            <a:endParaRPr lang="en-AU" dirty="0"/>
          </a:p>
        </p:txBody>
      </p:sp>
    </p:spTree>
    <p:extLst>
      <p:ext uri="{BB962C8B-B14F-4D97-AF65-F5344CB8AC3E}">
        <p14:creationId xmlns:p14="http://schemas.microsoft.com/office/powerpoint/2010/main" val="3589000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0DBA587-DB9A-4006-A515-1106F840401C}" type="slidenum">
              <a:rPr lang="en-AU" smtClean="0"/>
              <a:t>13</a:t>
            </a:fld>
            <a:endParaRPr lang="en-AU" dirty="0"/>
          </a:p>
        </p:txBody>
      </p:sp>
    </p:spTree>
    <p:extLst>
      <p:ext uri="{BB962C8B-B14F-4D97-AF65-F5344CB8AC3E}">
        <p14:creationId xmlns:p14="http://schemas.microsoft.com/office/powerpoint/2010/main" val="35118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0DBA587-DB9A-4006-A515-1106F840401C}" type="slidenum">
              <a:rPr lang="en-AU" smtClean="0"/>
              <a:t>14</a:t>
            </a:fld>
            <a:endParaRPr lang="en-AU" dirty="0"/>
          </a:p>
        </p:txBody>
      </p:sp>
    </p:spTree>
    <p:extLst>
      <p:ext uri="{BB962C8B-B14F-4D97-AF65-F5344CB8AC3E}">
        <p14:creationId xmlns:p14="http://schemas.microsoft.com/office/powerpoint/2010/main" val="4202321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0DBA587-DB9A-4006-A515-1106F840401C}" type="slidenum">
              <a:rPr lang="en-AU" smtClean="0"/>
              <a:t>15</a:t>
            </a:fld>
            <a:endParaRPr lang="en-AU" dirty="0"/>
          </a:p>
        </p:txBody>
      </p:sp>
    </p:spTree>
    <p:extLst>
      <p:ext uri="{BB962C8B-B14F-4D97-AF65-F5344CB8AC3E}">
        <p14:creationId xmlns:p14="http://schemas.microsoft.com/office/powerpoint/2010/main" val="1611423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0DBA587-DB9A-4006-A515-1106F840401C}" type="slidenum">
              <a:rPr lang="en-AU" smtClean="0"/>
              <a:t>16</a:t>
            </a:fld>
            <a:endParaRPr lang="en-AU" dirty="0"/>
          </a:p>
        </p:txBody>
      </p:sp>
    </p:spTree>
    <p:extLst>
      <p:ext uri="{BB962C8B-B14F-4D97-AF65-F5344CB8AC3E}">
        <p14:creationId xmlns:p14="http://schemas.microsoft.com/office/powerpoint/2010/main" val="1732277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DBA587-DB9A-4006-A515-1106F840401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815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0DBA587-DB9A-4006-A515-1106F840401C}" type="slidenum">
              <a:rPr lang="en-AU" smtClean="0"/>
              <a:t>18</a:t>
            </a:fld>
            <a:endParaRPr lang="en-AU" dirty="0"/>
          </a:p>
        </p:txBody>
      </p:sp>
    </p:spTree>
    <p:extLst>
      <p:ext uri="{BB962C8B-B14F-4D97-AF65-F5344CB8AC3E}">
        <p14:creationId xmlns:p14="http://schemas.microsoft.com/office/powerpoint/2010/main" val="2759111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0DBA587-DB9A-4006-A515-1106F840401C}" type="slidenum">
              <a:rPr lang="en-AU" smtClean="0"/>
              <a:t>3</a:t>
            </a:fld>
            <a:endParaRPr lang="en-AU" dirty="0"/>
          </a:p>
        </p:txBody>
      </p:sp>
    </p:spTree>
    <p:extLst>
      <p:ext uri="{BB962C8B-B14F-4D97-AF65-F5344CB8AC3E}">
        <p14:creationId xmlns:p14="http://schemas.microsoft.com/office/powerpoint/2010/main" val="510454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solidFill>
                <a:srgbClr val="FF0000"/>
              </a:solidFill>
            </a:endParaRPr>
          </a:p>
        </p:txBody>
      </p:sp>
      <p:sp>
        <p:nvSpPr>
          <p:cNvPr id="4" name="Slide Number Placeholder 3"/>
          <p:cNvSpPr>
            <a:spLocks noGrp="1"/>
          </p:cNvSpPr>
          <p:nvPr>
            <p:ph type="sldNum" sz="quarter" idx="5"/>
          </p:nvPr>
        </p:nvSpPr>
        <p:spPr/>
        <p:txBody>
          <a:bodyPr/>
          <a:lstStyle/>
          <a:p>
            <a:fld id="{C0DBA587-DB9A-4006-A515-1106F840401C}" type="slidenum">
              <a:rPr lang="en-AU" smtClean="0"/>
              <a:t>4</a:t>
            </a:fld>
            <a:endParaRPr lang="en-AU" dirty="0"/>
          </a:p>
        </p:txBody>
      </p:sp>
    </p:spTree>
    <p:extLst>
      <p:ext uri="{BB962C8B-B14F-4D97-AF65-F5344CB8AC3E}">
        <p14:creationId xmlns:p14="http://schemas.microsoft.com/office/powerpoint/2010/main" val="1042996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0DBA587-DB9A-4006-A515-1106F840401C}" type="slidenum">
              <a:rPr lang="en-AU" smtClean="0"/>
              <a:t>5</a:t>
            </a:fld>
            <a:endParaRPr lang="en-AU" dirty="0"/>
          </a:p>
        </p:txBody>
      </p:sp>
    </p:spTree>
    <p:extLst>
      <p:ext uri="{BB962C8B-B14F-4D97-AF65-F5344CB8AC3E}">
        <p14:creationId xmlns:p14="http://schemas.microsoft.com/office/powerpoint/2010/main" val="357904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0DBA587-DB9A-4006-A515-1106F840401C}" type="slidenum">
              <a:rPr lang="en-AU" smtClean="0"/>
              <a:t>6</a:t>
            </a:fld>
            <a:endParaRPr lang="en-AU" dirty="0"/>
          </a:p>
        </p:txBody>
      </p:sp>
    </p:spTree>
    <p:extLst>
      <p:ext uri="{BB962C8B-B14F-4D97-AF65-F5344CB8AC3E}">
        <p14:creationId xmlns:p14="http://schemas.microsoft.com/office/powerpoint/2010/main" val="1460021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0DBA587-DB9A-4006-A515-1106F840401C}" type="slidenum">
              <a:rPr lang="en-AU" smtClean="0"/>
              <a:t>7</a:t>
            </a:fld>
            <a:endParaRPr lang="en-AU" dirty="0"/>
          </a:p>
        </p:txBody>
      </p:sp>
    </p:spTree>
    <p:extLst>
      <p:ext uri="{BB962C8B-B14F-4D97-AF65-F5344CB8AC3E}">
        <p14:creationId xmlns:p14="http://schemas.microsoft.com/office/powerpoint/2010/main" val="3426548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0DBA587-DB9A-4006-A515-1106F840401C}" type="slidenum">
              <a:rPr lang="en-AU" smtClean="0"/>
              <a:t>8</a:t>
            </a:fld>
            <a:endParaRPr lang="en-AU" dirty="0"/>
          </a:p>
        </p:txBody>
      </p:sp>
    </p:spTree>
    <p:extLst>
      <p:ext uri="{BB962C8B-B14F-4D97-AF65-F5344CB8AC3E}">
        <p14:creationId xmlns:p14="http://schemas.microsoft.com/office/powerpoint/2010/main" val="1271053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0DBA587-DB9A-4006-A515-1106F840401C}" type="slidenum">
              <a:rPr lang="en-AU" smtClean="0"/>
              <a:t>9</a:t>
            </a:fld>
            <a:endParaRPr lang="en-AU" dirty="0"/>
          </a:p>
        </p:txBody>
      </p:sp>
    </p:spTree>
    <p:extLst>
      <p:ext uri="{BB962C8B-B14F-4D97-AF65-F5344CB8AC3E}">
        <p14:creationId xmlns:p14="http://schemas.microsoft.com/office/powerpoint/2010/main" val="934060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0DBA587-DB9A-4006-A515-1106F840401C}" type="slidenum">
              <a:rPr lang="en-AU" smtClean="0"/>
              <a:t>10</a:t>
            </a:fld>
            <a:endParaRPr lang="en-AU" dirty="0"/>
          </a:p>
        </p:txBody>
      </p:sp>
    </p:spTree>
    <p:extLst>
      <p:ext uri="{BB962C8B-B14F-4D97-AF65-F5344CB8AC3E}">
        <p14:creationId xmlns:p14="http://schemas.microsoft.com/office/powerpoint/2010/main" val="280801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4A7D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8B63E4-B624-603B-C4EE-73B2DC729D70}"/>
              </a:ext>
            </a:extLst>
          </p:cNvPr>
          <p:cNvPicPr>
            <a:picLocks noChangeAspect="1"/>
          </p:cNvPicPr>
          <p:nvPr userDrawn="1"/>
        </p:nvPicPr>
        <p:blipFill>
          <a:blip r:embed="rId2"/>
          <a:stretch>
            <a:fillRect/>
          </a:stretch>
        </p:blipFill>
        <p:spPr>
          <a:xfrm>
            <a:off x="0" y="0"/>
            <a:ext cx="2931621" cy="1394058"/>
          </a:xfrm>
          <a:prstGeom prst="rect">
            <a:avLst/>
          </a:prstGeom>
        </p:spPr>
      </p:pic>
      <p:pic>
        <p:nvPicPr>
          <p:cNvPr id="7" name="Picture 6">
            <a:extLst>
              <a:ext uri="{FF2B5EF4-FFF2-40B4-BE49-F238E27FC236}">
                <a16:creationId xmlns:a16="http://schemas.microsoft.com/office/drawing/2014/main" id="{E5E14DA0-2E08-6D16-56AC-044BA5E6E46E}"/>
              </a:ext>
            </a:extLst>
          </p:cNvPr>
          <p:cNvPicPr>
            <a:picLocks noChangeAspect="1"/>
          </p:cNvPicPr>
          <p:nvPr userDrawn="1"/>
        </p:nvPicPr>
        <p:blipFill>
          <a:blip r:embed="rId3"/>
          <a:stretch>
            <a:fillRect/>
          </a:stretch>
        </p:blipFill>
        <p:spPr>
          <a:xfrm>
            <a:off x="8742373" y="5670342"/>
            <a:ext cx="2989541" cy="708446"/>
          </a:xfrm>
          <a:prstGeom prst="rect">
            <a:avLst/>
          </a:prstGeom>
        </p:spPr>
      </p:pic>
      <p:sp>
        <p:nvSpPr>
          <p:cNvPr id="10" name="Title 1">
            <a:extLst>
              <a:ext uri="{FF2B5EF4-FFF2-40B4-BE49-F238E27FC236}">
                <a16:creationId xmlns:a16="http://schemas.microsoft.com/office/drawing/2014/main" id="{B4C8C600-DF26-D0E7-56F9-086868F325A6}"/>
              </a:ext>
            </a:extLst>
          </p:cNvPr>
          <p:cNvSpPr>
            <a:spLocks noGrp="1"/>
          </p:cNvSpPr>
          <p:nvPr>
            <p:ph type="ctrTitle" hasCustomPrompt="1"/>
          </p:nvPr>
        </p:nvSpPr>
        <p:spPr>
          <a:xfrm>
            <a:off x="430641" y="2072881"/>
            <a:ext cx="11301272" cy="674703"/>
          </a:xfrm>
        </p:spPr>
        <p:txBody>
          <a:bodyPr anchor="b">
            <a:noAutofit/>
          </a:bodyPr>
          <a:lstStyle>
            <a:lvl1pPr algn="r">
              <a:defRPr sz="4800" b="1" i="0">
                <a:solidFill>
                  <a:schemeClr val="bg1"/>
                </a:solidFill>
                <a:latin typeface="Arial" panose="020B0604020202020204" pitchFamily="34" charset="0"/>
                <a:cs typeface="Arial" panose="020B0604020202020204" pitchFamily="34" charset="0"/>
              </a:defRPr>
            </a:lvl1pPr>
          </a:lstStyle>
          <a:p>
            <a:r>
              <a:rPr lang="en-GB" dirty="0"/>
              <a:t>Presentation title</a:t>
            </a:r>
            <a:endParaRPr lang="en-US" dirty="0"/>
          </a:p>
        </p:txBody>
      </p:sp>
      <p:sp>
        <p:nvSpPr>
          <p:cNvPr id="11" name="Subtitle 2">
            <a:extLst>
              <a:ext uri="{FF2B5EF4-FFF2-40B4-BE49-F238E27FC236}">
                <a16:creationId xmlns:a16="http://schemas.microsoft.com/office/drawing/2014/main" id="{D0740B71-E71E-A014-744A-79CDF99E9029}"/>
              </a:ext>
            </a:extLst>
          </p:cNvPr>
          <p:cNvSpPr>
            <a:spLocks noGrp="1"/>
          </p:cNvSpPr>
          <p:nvPr>
            <p:ph type="subTitle" idx="1" hasCustomPrompt="1"/>
          </p:nvPr>
        </p:nvSpPr>
        <p:spPr>
          <a:xfrm>
            <a:off x="430641" y="2901750"/>
            <a:ext cx="11301273" cy="524657"/>
          </a:xfrm>
        </p:spPr>
        <p:txBody>
          <a:bodyPr>
            <a:noAutofit/>
          </a:bodyPr>
          <a:lstStyle>
            <a:lvl1pPr marL="0" indent="0" algn="r">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a:t>
            </a:r>
          </a:p>
          <a:p>
            <a:endParaRPr lang="en-US" dirty="0"/>
          </a:p>
        </p:txBody>
      </p:sp>
      <p:sp>
        <p:nvSpPr>
          <p:cNvPr id="12" name="Subtitle 2">
            <a:extLst>
              <a:ext uri="{FF2B5EF4-FFF2-40B4-BE49-F238E27FC236}">
                <a16:creationId xmlns:a16="http://schemas.microsoft.com/office/drawing/2014/main" id="{70C1AD77-DB25-124B-A9E2-66009483993F}"/>
              </a:ext>
            </a:extLst>
          </p:cNvPr>
          <p:cNvSpPr txBox="1">
            <a:spLocks/>
          </p:cNvSpPr>
          <p:nvPr userDrawn="1"/>
        </p:nvSpPr>
        <p:spPr>
          <a:xfrm>
            <a:off x="577696" y="3880830"/>
            <a:ext cx="10972800" cy="517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85000"/>
                    <a:lumOff val="1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4A7D2"/>
                </a:solidFill>
                <a:effectLst/>
                <a:uLnTx/>
                <a:uFillTx/>
                <a:latin typeface="Arial" panose="020B0604020202020204" pitchFamily="34" charset="0"/>
                <a:ea typeface="+mn-ea"/>
                <a:cs typeface="Arial" panose="020B0604020202020204" pitchFamily="34" charset="0"/>
              </a:rPr>
              <a:t>Heading 3</a:t>
            </a:r>
          </a:p>
        </p:txBody>
      </p:sp>
      <p:sp>
        <p:nvSpPr>
          <p:cNvPr id="14" name="Text Placeholder 3">
            <a:extLst>
              <a:ext uri="{FF2B5EF4-FFF2-40B4-BE49-F238E27FC236}">
                <a16:creationId xmlns:a16="http://schemas.microsoft.com/office/drawing/2014/main" id="{391DDDB4-C693-9527-8EC4-78BC5F70280B}"/>
              </a:ext>
            </a:extLst>
          </p:cNvPr>
          <p:cNvSpPr>
            <a:spLocks noGrp="1"/>
          </p:cNvSpPr>
          <p:nvPr>
            <p:ph type="body" sz="half" idx="2" hasCustomPrompt="1"/>
          </p:nvPr>
        </p:nvSpPr>
        <p:spPr>
          <a:xfrm>
            <a:off x="430642" y="3509011"/>
            <a:ext cx="11301272" cy="371819"/>
          </a:xfrm>
        </p:spPr>
        <p:txBody>
          <a:bodyPr/>
          <a:lstStyle>
            <a:lvl1pPr marL="0" indent="0" algn="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Authors Name</a:t>
            </a:r>
          </a:p>
        </p:txBody>
      </p:sp>
    </p:spTree>
    <p:extLst>
      <p:ext uri="{BB962C8B-B14F-4D97-AF65-F5344CB8AC3E}">
        <p14:creationId xmlns:p14="http://schemas.microsoft.com/office/powerpoint/2010/main" val="151097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28EB6-D729-03BB-A56D-3A2A047D7D6F}"/>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15018777-9430-3A3C-1E8E-5201325A0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894E851-BB1D-FE0F-D244-EA7B00E174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AAB7E7-5C01-4CA1-9D9A-A7799F1BEE31}" type="datetime1">
              <a:rPr kumimoji="0" lang="en-A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t>23/03/2026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F13CAEE0-E6C3-A594-165E-03F4406963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National Archives of Australia</a:t>
            </a:r>
          </a:p>
        </p:txBody>
      </p:sp>
      <p:sp>
        <p:nvSpPr>
          <p:cNvPr id="6" name="Slide Number Placeholder 5">
            <a:extLst>
              <a:ext uri="{FF2B5EF4-FFF2-40B4-BE49-F238E27FC236}">
                <a16:creationId xmlns:a16="http://schemas.microsoft.com/office/drawing/2014/main" id="{62E57B8D-DBFA-EFEB-8010-56AE96202DAC}"/>
              </a:ext>
            </a:extLst>
          </p:cNvPr>
          <p:cNvSpPr>
            <a:spLocks noGrp="1"/>
          </p:cNvSpPr>
          <p:nvPr>
            <p:ph type="sldNum" sz="quarter" idx="12"/>
          </p:nvPr>
        </p:nvSpPr>
        <p:spPr/>
        <p:txBody>
          <a:bodyPr/>
          <a:lstStyle>
            <a:lvl1pPr>
              <a:defRPr>
                <a:solidFill>
                  <a:srgbClr val="00A9D1"/>
                </a:solidFill>
              </a:defRPr>
            </a:lvl1pPr>
          </a:lstStyle>
          <a:p>
            <a:pPr>
              <a:defRPr/>
            </a:pPr>
            <a:fld id="{5F2B31C8-AC3C-C74A-9E18-B325BABF2954}" type="slidenum">
              <a:rPr lang="en-US" smtClean="0"/>
              <a:pPr>
                <a:defRPr/>
              </a:pPr>
              <a:t>‹#›</a:t>
            </a:fld>
            <a:endParaRPr lang="en-US" dirty="0"/>
          </a:p>
        </p:txBody>
      </p:sp>
    </p:spTree>
    <p:extLst>
      <p:ext uri="{BB962C8B-B14F-4D97-AF65-F5344CB8AC3E}">
        <p14:creationId xmlns:p14="http://schemas.microsoft.com/office/powerpoint/2010/main" val="2810618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0F7B6-21B0-7886-3155-001A9169CB6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EFAC229-5D40-9735-344B-5B13C193E5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52F09C1-E922-DE75-282D-95CEA71215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739F2F-28E4-4743-B6CA-152169099B21}" type="datetime1">
              <a:rPr kumimoji="0" lang="en-A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t>23/03/2026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F94405DE-6654-11C6-5E66-46752E2B35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National Archives of Australia</a:t>
            </a:r>
          </a:p>
        </p:txBody>
      </p:sp>
      <p:sp>
        <p:nvSpPr>
          <p:cNvPr id="6" name="Slide Number Placeholder 5">
            <a:extLst>
              <a:ext uri="{FF2B5EF4-FFF2-40B4-BE49-F238E27FC236}">
                <a16:creationId xmlns:a16="http://schemas.microsoft.com/office/drawing/2014/main" id="{CDFE3C91-A461-18D7-0A7E-C19543F0A20F}"/>
              </a:ext>
            </a:extLst>
          </p:cNvPr>
          <p:cNvSpPr>
            <a:spLocks noGrp="1"/>
          </p:cNvSpPr>
          <p:nvPr>
            <p:ph type="sldNum" sz="quarter" idx="12"/>
          </p:nvPr>
        </p:nvSpPr>
        <p:spPr/>
        <p:txBody>
          <a:bodyPr/>
          <a:lstStyle>
            <a:lvl1pPr>
              <a:defRPr>
                <a:solidFill>
                  <a:srgbClr val="00A9D1"/>
                </a:solidFill>
              </a:defRPr>
            </a:lvl1pPr>
          </a:lstStyle>
          <a:p>
            <a:pPr>
              <a:defRPr/>
            </a:pPr>
            <a:fld id="{5F2B31C8-AC3C-C74A-9E18-B325BABF2954}" type="slidenum">
              <a:rPr lang="en-US" smtClean="0"/>
              <a:pPr>
                <a:defRPr/>
              </a:pPr>
              <a:t>‹#›</a:t>
            </a:fld>
            <a:endParaRPr lang="en-US" dirty="0"/>
          </a:p>
        </p:txBody>
      </p:sp>
    </p:spTree>
    <p:extLst>
      <p:ext uri="{BB962C8B-B14F-4D97-AF65-F5344CB8AC3E}">
        <p14:creationId xmlns:p14="http://schemas.microsoft.com/office/powerpoint/2010/main" val="3050803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AB670-F6E3-4E2F-DE83-D4DA7B4D8CF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4560825-2CF9-F152-F2BE-7A7E8FFB587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A6280C-1E17-4CF4-AFE1-E2D80D3B611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6CEDA38-7674-0384-227B-B681F04CD9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8975F2-A8EF-4B2C-AB92-627F82E5A327}" type="datetime1">
              <a:rPr kumimoji="0" lang="en-A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t>23/03/2026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20B2D0E-157B-DE6A-29E4-734902D901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National Archives of Australia</a:t>
            </a:r>
          </a:p>
        </p:txBody>
      </p:sp>
      <p:sp>
        <p:nvSpPr>
          <p:cNvPr id="7" name="Slide Number Placeholder 6">
            <a:extLst>
              <a:ext uri="{FF2B5EF4-FFF2-40B4-BE49-F238E27FC236}">
                <a16:creationId xmlns:a16="http://schemas.microsoft.com/office/drawing/2014/main" id="{9382CBB0-AD03-57FF-5D9D-A591046799BD}"/>
              </a:ext>
            </a:extLst>
          </p:cNvPr>
          <p:cNvSpPr>
            <a:spLocks noGrp="1"/>
          </p:cNvSpPr>
          <p:nvPr>
            <p:ph type="sldNum" sz="quarter" idx="12"/>
          </p:nvPr>
        </p:nvSpPr>
        <p:spPr/>
        <p:txBody>
          <a:bodyPr/>
          <a:lstStyle>
            <a:lvl1pPr>
              <a:defRPr>
                <a:solidFill>
                  <a:srgbClr val="00A9D1"/>
                </a:solidFill>
              </a:defRPr>
            </a:lvl1pPr>
          </a:lstStyle>
          <a:p>
            <a:pPr>
              <a:defRPr/>
            </a:pPr>
            <a:fld id="{5F2B31C8-AC3C-C74A-9E18-B325BABF2954}" type="slidenum">
              <a:rPr lang="en-US" smtClean="0"/>
              <a:pPr>
                <a:defRPr/>
              </a:pPr>
              <a:t>‹#›</a:t>
            </a:fld>
            <a:endParaRPr lang="en-US" dirty="0"/>
          </a:p>
        </p:txBody>
      </p:sp>
    </p:spTree>
    <p:extLst>
      <p:ext uri="{BB962C8B-B14F-4D97-AF65-F5344CB8AC3E}">
        <p14:creationId xmlns:p14="http://schemas.microsoft.com/office/powerpoint/2010/main" val="1089259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188F0-7C75-89AB-8E0C-064D3935E25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1BBD2EA-7F21-6CD0-059A-D673D45CC8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6D801E4-AEA3-6668-E86E-3DB2D064BC69}"/>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CD2C31A8-2341-890A-C51F-34D74BBB3A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CBA6E3F-A687-BBA4-DC0B-22217FDE60B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D3DF27E-5A0D-8D34-C8AA-B72EBF0929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E6D02F-BE5B-4A1B-9E24-3AC8A7BF0C73}" type="datetime1">
              <a:rPr kumimoji="0" lang="en-A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t>23/03/2026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5D230D25-1F24-AB5A-4B9A-6028830169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National Archives of Australia</a:t>
            </a:r>
          </a:p>
        </p:txBody>
      </p:sp>
      <p:sp>
        <p:nvSpPr>
          <p:cNvPr id="9" name="Slide Number Placeholder 8">
            <a:extLst>
              <a:ext uri="{FF2B5EF4-FFF2-40B4-BE49-F238E27FC236}">
                <a16:creationId xmlns:a16="http://schemas.microsoft.com/office/drawing/2014/main" id="{422FBEA2-B22E-DAA3-476B-DF4BFDB75114}"/>
              </a:ext>
            </a:extLst>
          </p:cNvPr>
          <p:cNvSpPr>
            <a:spLocks noGrp="1"/>
          </p:cNvSpPr>
          <p:nvPr>
            <p:ph type="sldNum" sz="quarter" idx="12"/>
          </p:nvPr>
        </p:nvSpPr>
        <p:spPr/>
        <p:txBody>
          <a:bodyPr/>
          <a:lstStyle>
            <a:lvl1pPr>
              <a:defRPr>
                <a:solidFill>
                  <a:srgbClr val="00A9D1"/>
                </a:solidFill>
              </a:defRPr>
            </a:lvl1pPr>
          </a:lstStyle>
          <a:p>
            <a:pPr>
              <a:defRPr/>
            </a:pPr>
            <a:fld id="{5F2B31C8-AC3C-C74A-9E18-B325BABF2954}" type="slidenum">
              <a:rPr lang="en-US" smtClean="0"/>
              <a:pPr>
                <a:defRPr/>
              </a:pPr>
              <a:t>‹#›</a:t>
            </a:fld>
            <a:endParaRPr lang="en-US" dirty="0"/>
          </a:p>
        </p:txBody>
      </p:sp>
    </p:spTree>
    <p:extLst>
      <p:ext uri="{BB962C8B-B14F-4D97-AF65-F5344CB8AC3E}">
        <p14:creationId xmlns:p14="http://schemas.microsoft.com/office/powerpoint/2010/main" val="2549849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2D4D-9AEF-FA19-066E-2AB664DAEC8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43B649B-4E90-8B4D-B460-9FFC2E8D75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829F8F-75EB-460E-9391-38F811725442}" type="datetime1">
              <a:rPr kumimoji="0" lang="en-A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t>23/03/2026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D5C85F47-B493-D96B-A9FE-7528AF34C7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National Archives of Australia</a:t>
            </a:r>
          </a:p>
        </p:txBody>
      </p:sp>
      <p:sp>
        <p:nvSpPr>
          <p:cNvPr id="5" name="Slide Number Placeholder 4">
            <a:extLst>
              <a:ext uri="{FF2B5EF4-FFF2-40B4-BE49-F238E27FC236}">
                <a16:creationId xmlns:a16="http://schemas.microsoft.com/office/drawing/2014/main" id="{A2909E09-3CE5-332A-F55F-DA46E35BE50F}"/>
              </a:ext>
            </a:extLst>
          </p:cNvPr>
          <p:cNvSpPr>
            <a:spLocks noGrp="1"/>
          </p:cNvSpPr>
          <p:nvPr>
            <p:ph type="sldNum" sz="quarter" idx="12"/>
          </p:nvPr>
        </p:nvSpPr>
        <p:spPr/>
        <p:txBody>
          <a:bodyPr/>
          <a:lstStyle>
            <a:lvl1pPr>
              <a:defRPr>
                <a:solidFill>
                  <a:srgbClr val="00A9D1"/>
                </a:solidFill>
              </a:defRPr>
            </a:lvl1pPr>
          </a:lstStyle>
          <a:p>
            <a:pPr>
              <a:defRPr/>
            </a:pPr>
            <a:fld id="{5F2B31C8-AC3C-C74A-9E18-B325BABF2954}" type="slidenum">
              <a:rPr lang="en-US" smtClean="0"/>
              <a:pPr>
                <a:defRPr/>
              </a:pPr>
              <a:t>‹#›</a:t>
            </a:fld>
            <a:endParaRPr lang="en-US" dirty="0"/>
          </a:p>
        </p:txBody>
      </p:sp>
    </p:spTree>
    <p:extLst>
      <p:ext uri="{BB962C8B-B14F-4D97-AF65-F5344CB8AC3E}">
        <p14:creationId xmlns:p14="http://schemas.microsoft.com/office/powerpoint/2010/main" val="787713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EE7ACC-0521-5D0F-360B-747275618C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30CA7B-DD75-4641-B7AD-80D27B9532B9}" type="datetime1">
              <a:rPr kumimoji="0" lang="en-A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t>23/03/2026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2D29658C-E68C-08BE-7E3D-569C56D1D9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National Archives of Australia</a:t>
            </a:r>
          </a:p>
        </p:txBody>
      </p:sp>
      <p:sp>
        <p:nvSpPr>
          <p:cNvPr id="4" name="Slide Number Placeholder 3">
            <a:extLst>
              <a:ext uri="{FF2B5EF4-FFF2-40B4-BE49-F238E27FC236}">
                <a16:creationId xmlns:a16="http://schemas.microsoft.com/office/drawing/2014/main" id="{2FE4F29A-4A56-AA96-B488-C262F33D0BF7}"/>
              </a:ext>
            </a:extLst>
          </p:cNvPr>
          <p:cNvSpPr>
            <a:spLocks noGrp="1"/>
          </p:cNvSpPr>
          <p:nvPr>
            <p:ph type="sldNum" sz="quarter" idx="12"/>
          </p:nvPr>
        </p:nvSpPr>
        <p:spPr/>
        <p:txBody>
          <a:bodyPr/>
          <a:lstStyle>
            <a:lvl1pPr>
              <a:defRPr>
                <a:solidFill>
                  <a:srgbClr val="00A9D1"/>
                </a:solidFill>
              </a:defRPr>
            </a:lvl1pPr>
          </a:lstStyle>
          <a:p>
            <a:pPr>
              <a:defRPr/>
            </a:pPr>
            <a:fld id="{5F2B31C8-AC3C-C74A-9E18-B325BABF2954}" type="slidenum">
              <a:rPr lang="en-US" smtClean="0"/>
              <a:pPr>
                <a:defRPr/>
              </a:pPr>
              <a:t>‹#›</a:t>
            </a:fld>
            <a:endParaRPr lang="en-US" dirty="0"/>
          </a:p>
        </p:txBody>
      </p:sp>
    </p:spTree>
    <p:extLst>
      <p:ext uri="{BB962C8B-B14F-4D97-AF65-F5344CB8AC3E}">
        <p14:creationId xmlns:p14="http://schemas.microsoft.com/office/powerpoint/2010/main" val="1741226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E37E8-6EC3-68FA-3A8C-714653F995E6}"/>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9DE72061-60AF-058F-5E97-B7259DE286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35FF5E6D-0940-8AA5-02B6-054F1FA93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30CEBC13-FC3C-BBD6-98EB-185701F42D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57C8B5-FB74-437F-8217-BB69C7141E08}" type="datetime1">
              <a:rPr kumimoji="0" lang="en-A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t>23/03/2026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DF233B8E-CC4B-F448-D251-CE51C9BEC1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National Archives of Australia</a:t>
            </a:r>
          </a:p>
        </p:txBody>
      </p:sp>
      <p:sp>
        <p:nvSpPr>
          <p:cNvPr id="7" name="Slide Number Placeholder 6">
            <a:extLst>
              <a:ext uri="{FF2B5EF4-FFF2-40B4-BE49-F238E27FC236}">
                <a16:creationId xmlns:a16="http://schemas.microsoft.com/office/drawing/2014/main" id="{A94295A0-16D5-4845-DEAB-24221F6A0097}"/>
              </a:ext>
            </a:extLst>
          </p:cNvPr>
          <p:cNvSpPr>
            <a:spLocks noGrp="1"/>
          </p:cNvSpPr>
          <p:nvPr>
            <p:ph type="sldNum" sz="quarter" idx="12"/>
          </p:nvPr>
        </p:nvSpPr>
        <p:spPr/>
        <p:txBody>
          <a:bodyPr/>
          <a:lstStyle>
            <a:lvl1pPr>
              <a:defRPr>
                <a:solidFill>
                  <a:srgbClr val="00A9D1"/>
                </a:solidFill>
              </a:defRPr>
            </a:lvl1pPr>
          </a:lstStyle>
          <a:p>
            <a:fld id="{5F2B31C8-AC3C-C74A-9E18-B325BABF2954}" type="slidenum">
              <a:rPr lang="en-US" smtClean="0"/>
              <a:pPr/>
              <a:t>‹#›</a:t>
            </a:fld>
            <a:endParaRPr lang="en-US" dirty="0"/>
          </a:p>
        </p:txBody>
      </p:sp>
    </p:spTree>
    <p:extLst>
      <p:ext uri="{BB962C8B-B14F-4D97-AF65-F5344CB8AC3E}">
        <p14:creationId xmlns:p14="http://schemas.microsoft.com/office/powerpoint/2010/main" val="4173754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CEF5-2A16-89F6-87C1-530DE4F9CF1B}"/>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3A6C8E42-B2E1-D614-0B78-AF6F73E9F7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03B3ECE-9C84-9B7A-7158-6A8F969092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62AAB7B-2DE7-57E4-7AEB-2CBE718B59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27A71-9030-452D-8A81-43054171747A}" type="datetime1">
              <a:rPr kumimoji="0" lang="en-A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t>23/03/2026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E70A41B6-19A2-B25F-3316-15367E3DB1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National Archives of Australia</a:t>
            </a:r>
          </a:p>
        </p:txBody>
      </p:sp>
      <p:sp>
        <p:nvSpPr>
          <p:cNvPr id="7" name="Slide Number Placeholder 6">
            <a:extLst>
              <a:ext uri="{FF2B5EF4-FFF2-40B4-BE49-F238E27FC236}">
                <a16:creationId xmlns:a16="http://schemas.microsoft.com/office/drawing/2014/main" id="{0026329E-B84E-AAE4-E7C1-E58D5812B831}"/>
              </a:ext>
            </a:extLst>
          </p:cNvPr>
          <p:cNvSpPr>
            <a:spLocks noGrp="1"/>
          </p:cNvSpPr>
          <p:nvPr>
            <p:ph type="sldNum" sz="quarter" idx="12"/>
          </p:nvPr>
        </p:nvSpPr>
        <p:spPr/>
        <p:txBody>
          <a:bodyPr/>
          <a:lstStyle>
            <a:lvl1pPr>
              <a:defRPr>
                <a:solidFill>
                  <a:srgbClr val="00A9D1"/>
                </a:solidFill>
              </a:defRPr>
            </a:lvl1pPr>
          </a:lstStyle>
          <a:p>
            <a:fld id="{5F2B31C8-AC3C-C74A-9E18-B325BABF2954}" type="slidenum">
              <a:rPr lang="en-US" smtClean="0"/>
              <a:pPr/>
              <a:t>‹#›</a:t>
            </a:fld>
            <a:endParaRPr lang="en-US" dirty="0"/>
          </a:p>
        </p:txBody>
      </p:sp>
    </p:spTree>
    <p:extLst>
      <p:ext uri="{BB962C8B-B14F-4D97-AF65-F5344CB8AC3E}">
        <p14:creationId xmlns:p14="http://schemas.microsoft.com/office/powerpoint/2010/main" val="3011981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4A7D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8B63E4-B624-603B-C4EE-73B2DC729D70}"/>
              </a:ext>
            </a:extLst>
          </p:cNvPr>
          <p:cNvPicPr>
            <a:picLocks noChangeAspect="1"/>
          </p:cNvPicPr>
          <p:nvPr userDrawn="1"/>
        </p:nvPicPr>
        <p:blipFill>
          <a:blip r:embed="rId2"/>
          <a:stretch>
            <a:fillRect/>
          </a:stretch>
        </p:blipFill>
        <p:spPr>
          <a:xfrm>
            <a:off x="0" y="0"/>
            <a:ext cx="2931621" cy="1394058"/>
          </a:xfrm>
          <a:prstGeom prst="rect">
            <a:avLst/>
          </a:prstGeom>
        </p:spPr>
      </p:pic>
      <p:pic>
        <p:nvPicPr>
          <p:cNvPr id="7" name="Picture 6">
            <a:extLst>
              <a:ext uri="{FF2B5EF4-FFF2-40B4-BE49-F238E27FC236}">
                <a16:creationId xmlns:a16="http://schemas.microsoft.com/office/drawing/2014/main" id="{E5E14DA0-2E08-6D16-56AC-044BA5E6E46E}"/>
              </a:ext>
            </a:extLst>
          </p:cNvPr>
          <p:cNvPicPr>
            <a:picLocks noChangeAspect="1"/>
          </p:cNvPicPr>
          <p:nvPr userDrawn="1"/>
        </p:nvPicPr>
        <p:blipFill>
          <a:blip r:embed="rId3"/>
          <a:stretch>
            <a:fillRect/>
          </a:stretch>
        </p:blipFill>
        <p:spPr>
          <a:xfrm>
            <a:off x="8742373" y="5670342"/>
            <a:ext cx="2989541" cy="708446"/>
          </a:xfrm>
          <a:prstGeom prst="rect">
            <a:avLst/>
          </a:prstGeom>
        </p:spPr>
      </p:pic>
      <p:sp>
        <p:nvSpPr>
          <p:cNvPr id="10" name="Title 1">
            <a:extLst>
              <a:ext uri="{FF2B5EF4-FFF2-40B4-BE49-F238E27FC236}">
                <a16:creationId xmlns:a16="http://schemas.microsoft.com/office/drawing/2014/main" id="{B4C8C600-DF26-D0E7-56F9-086868F325A6}"/>
              </a:ext>
            </a:extLst>
          </p:cNvPr>
          <p:cNvSpPr>
            <a:spLocks noGrp="1"/>
          </p:cNvSpPr>
          <p:nvPr>
            <p:ph type="ctrTitle" hasCustomPrompt="1"/>
          </p:nvPr>
        </p:nvSpPr>
        <p:spPr>
          <a:xfrm>
            <a:off x="430641" y="2072881"/>
            <a:ext cx="11301272" cy="674703"/>
          </a:xfrm>
        </p:spPr>
        <p:txBody>
          <a:bodyPr anchor="b">
            <a:noAutofit/>
          </a:bodyPr>
          <a:lstStyle>
            <a:lvl1pPr algn="r">
              <a:defRPr sz="4800" b="1" i="0">
                <a:solidFill>
                  <a:schemeClr val="bg1"/>
                </a:solidFill>
                <a:latin typeface="Arial" panose="020B0604020202020204" pitchFamily="34" charset="0"/>
                <a:cs typeface="Arial" panose="020B0604020202020204" pitchFamily="34" charset="0"/>
              </a:defRPr>
            </a:lvl1pPr>
          </a:lstStyle>
          <a:p>
            <a:r>
              <a:rPr lang="en-GB" dirty="0"/>
              <a:t>Presentation title</a:t>
            </a:r>
            <a:endParaRPr lang="en-US" dirty="0"/>
          </a:p>
        </p:txBody>
      </p:sp>
      <p:sp>
        <p:nvSpPr>
          <p:cNvPr id="11" name="Subtitle 2">
            <a:extLst>
              <a:ext uri="{FF2B5EF4-FFF2-40B4-BE49-F238E27FC236}">
                <a16:creationId xmlns:a16="http://schemas.microsoft.com/office/drawing/2014/main" id="{D0740B71-E71E-A014-744A-79CDF99E9029}"/>
              </a:ext>
            </a:extLst>
          </p:cNvPr>
          <p:cNvSpPr>
            <a:spLocks noGrp="1"/>
          </p:cNvSpPr>
          <p:nvPr>
            <p:ph type="subTitle" idx="1" hasCustomPrompt="1"/>
          </p:nvPr>
        </p:nvSpPr>
        <p:spPr>
          <a:xfrm>
            <a:off x="430641" y="2901750"/>
            <a:ext cx="11301273" cy="524657"/>
          </a:xfrm>
        </p:spPr>
        <p:txBody>
          <a:bodyPr>
            <a:noAutofit/>
          </a:bodyPr>
          <a:lstStyle>
            <a:lvl1pPr marL="0" indent="0" algn="r">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a:t>
            </a:r>
          </a:p>
          <a:p>
            <a:endParaRPr lang="en-US" dirty="0"/>
          </a:p>
        </p:txBody>
      </p:sp>
      <p:sp>
        <p:nvSpPr>
          <p:cNvPr id="12" name="Subtitle 2">
            <a:extLst>
              <a:ext uri="{FF2B5EF4-FFF2-40B4-BE49-F238E27FC236}">
                <a16:creationId xmlns:a16="http://schemas.microsoft.com/office/drawing/2014/main" id="{70C1AD77-DB25-124B-A9E2-66009483993F}"/>
              </a:ext>
            </a:extLst>
          </p:cNvPr>
          <p:cNvSpPr txBox="1">
            <a:spLocks/>
          </p:cNvSpPr>
          <p:nvPr userDrawn="1"/>
        </p:nvSpPr>
        <p:spPr>
          <a:xfrm>
            <a:off x="577696" y="3880830"/>
            <a:ext cx="10972800" cy="517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85000"/>
                    <a:lumOff val="1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4A7D2"/>
                </a:solidFill>
                <a:effectLst/>
                <a:uLnTx/>
                <a:uFillTx/>
                <a:latin typeface="Arial" panose="020B0604020202020204" pitchFamily="34" charset="0"/>
                <a:ea typeface="+mn-ea"/>
                <a:cs typeface="Arial" panose="020B0604020202020204" pitchFamily="34" charset="0"/>
              </a:rPr>
              <a:t>Heading 3</a:t>
            </a:r>
          </a:p>
        </p:txBody>
      </p:sp>
      <p:sp>
        <p:nvSpPr>
          <p:cNvPr id="14" name="Text Placeholder 3">
            <a:extLst>
              <a:ext uri="{FF2B5EF4-FFF2-40B4-BE49-F238E27FC236}">
                <a16:creationId xmlns:a16="http://schemas.microsoft.com/office/drawing/2014/main" id="{391DDDB4-C693-9527-8EC4-78BC5F70280B}"/>
              </a:ext>
            </a:extLst>
          </p:cNvPr>
          <p:cNvSpPr>
            <a:spLocks noGrp="1"/>
          </p:cNvSpPr>
          <p:nvPr>
            <p:ph type="body" sz="half" idx="2" hasCustomPrompt="1"/>
          </p:nvPr>
        </p:nvSpPr>
        <p:spPr>
          <a:xfrm>
            <a:off x="430642" y="3509011"/>
            <a:ext cx="11301272" cy="371819"/>
          </a:xfrm>
        </p:spPr>
        <p:txBody>
          <a:bodyPr/>
          <a:lstStyle>
            <a:lvl1pPr marL="0" indent="0" algn="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Authors Name</a:t>
            </a:r>
          </a:p>
        </p:txBody>
      </p:sp>
    </p:spTree>
    <p:extLst>
      <p:ext uri="{BB962C8B-B14F-4D97-AF65-F5344CB8AC3E}">
        <p14:creationId xmlns:p14="http://schemas.microsoft.com/office/powerpoint/2010/main" val="3601722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566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223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720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BC3A1-C6F6-B98A-2C4A-84651EC8B2A8}"/>
              </a:ext>
            </a:extLst>
          </p:cNvPr>
          <p:cNvSpPr>
            <a:spLocks noGrp="1"/>
          </p:cNvSpPr>
          <p:nvPr>
            <p:ph type="ctrTitle" hasCustomPrompt="1"/>
          </p:nvPr>
        </p:nvSpPr>
        <p:spPr>
          <a:xfrm>
            <a:off x="568171" y="381740"/>
            <a:ext cx="11301272" cy="674703"/>
          </a:xfrm>
        </p:spPr>
        <p:txBody>
          <a:bodyPr anchor="b">
            <a:normAutofit/>
          </a:bodyPr>
          <a:lstStyle>
            <a:lvl1pPr algn="l">
              <a:defRPr sz="3200" b="1" i="0">
                <a:latin typeface="Arial" panose="020B0604020202020204" pitchFamily="34" charset="0"/>
                <a:cs typeface="Arial" panose="020B0604020202020204" pitchFamily="34" charset="0"/>
              </a:defRPr>
            </a:lvl1pPr>
          </a:lstStyle>
          <a:p>
            <a:r>
              <a:rPr lang="en-GB" dirty="0"/>
              <a:t>Heading 1</a:t>
            </a:r>
            <a:endParaRPr lang="en-US" dirty="0"/>
          </a:p>
        </p:txBody>
      </p:sp>
      <p:sp>
        <p:nvSpPr>
          <p:cNvPr id="3" name="Subtitle 2">
            <a:extLst>
              <a:ext uri="{FF2B5EF4-FFF2-40B4-BE49-F238E27FC236}">
                <a16:creationId xmlns:a16="http://schemas.microsoft.com/office/drawing/2014/main" id="{4B0857FA-1AC5-DC04-DA9C-6C1D11601971}"/>
              </a:ext>
            </a:extLst>
          </p:cNvPr>
          <p:cNvSpPr>
            <a:spLocks noGrp="1"/>
          </p:cNvSpPr>
          <p:nvPr>
            <p:ph type="subTitle" idx="1" hasCustomPrompt="1"/>
          </p:nvPr>
        </p:nvSpPr>
        <p:spPr>
          <a:xfrm>
            <a:off x="568170" y="1180022"/>
            <a:ext cx="11301273" cy="41295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Heading 2</a:t>
            </a:r>
            <a:endParaRPr lang="en-US" dirty="0"/>
          </a:p>
        </p:txBody>
      </p:sp>
      <p:sp>
        <p:nvSpPr>
          <p:cNvPr id="5" name="Footer Placeholder 4">
            <a:extLst>
              <a:ext uri="{FF2B5EF4-FFF2-40B4-BE49-F238E27FC236}">
                <a16:creationId xmlns:a16="http://schemas.microsoft.com/office/drawing/2014/main" id="{8EA7033E-5443-2542-7FBD-B8FBE1DBDDFF}"/>
              </a:ext>
            </a:extLst>
          </p:cNvPr>
          <p:cNvSpPr>
            <a:spLocks noGrp="1"/>
          </p:cNvSpPr>
          <p:nvPr>
            <p:ph type="ftr" sz="quarter" idx="11"/>
          </p:nvPr>
        </p:nvSpPr>
        <p:spPr>
          <a:xfrm>
            <a:off x="568171" y="6356350"/>
            <a:ext cx="7585229" cy="365125"/>
          </a:xfrm>
        </p:spPr>
        <p:txBody>
          <a:bodyPr/>
          <a:lstStyle>
            <a:lvl1pPr algn="l">
              <a:defRPr sz="900">
                <a:solidFill>
                  <a:srgbClr val="04A7D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4A7D2"/>
                </a:solidFill>
                <a:effectLst/>
                <a:uLnTx/>
                <a:uFillTx/>
                <a:latin typeface="Arial" panose="020B0604020202020204"/>
                <a:ea typeface="+mn-ea"/>
                <a:cs typeface="+mn-cs"/>
              </a:rPr>
              <a:t>National Archives of Australia</a:t>
            </a:r>
          </a:p>
        </p:txBody>
      </p:sp>
      <p:sp>
        <p:nvSpPr>
          <p:cNvPr id="6" name="Slide Number Placeholder 5">
            <a:extLst>
              <a:ext uri="{FF2B5EF4-FFF2-40B4-BE49-F238E27FC236}">
                <a16:creationId xmlns:a16="http://schemas.microsoft.com/office/drawing/2014/main" id="{AB9EC377-9E1C-6F67-1E1A-A89196EF3200}"/>
              </a:ext>
            </a:extLst>
          </p:cNvPr>
          <p:cNvSpPr>
            <a:spLocks noGrp="1"/>
          </p:cNvSpPr>
          <p:nvPr>
            <p:ph type="sldNum" sz="quarter" idx="12"/>
          </p:nvPr>
        </p:nvSpPr>
        <p:spPr>
          <a:xfrm>
            <a:off x="8610599" y="6356350"/>
            <a:ext cx="3258845" cy="365125"/>
          </a:xfrm>
        </p:spPr>
        <p:txBody>
          <a:bodyPr/>
          <a:lstStyle>
            <a:lvl1pPr>
              <a:defRPr sz="1100" b="1" i="0">
                <a:solidFill>
                  <a:srgbClr val="04A7D2"/>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2B31C8-AC3C-C74A-9E18-B325BABF2954}" type="slidenum">
              <a:rPr kumimoji="0" lang="en-US" sz="1100" b="1" i="0" u="none" strike="noStrike" kern="1200" cap="none" spc="0" normalizeH="0" baseline="0" noProof="0" smtClean="0">
                <a:ln>
                  <a:noFill/>
                </a:ln>
                <a:solidFill>
                  <a:srgbClr val="04A7D2"/>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1" i="0" u="none" strike="noStrike" kern="1200" cap="none" spc="0" normalizeH="0" baseline="0" noProof="0" dirty="0">
              <a:ln>
                <a:noFill/>
              </a:ln>
              <a:solidFill>
                <a:srgbClr val="04A7D2"/>
              </a:solidFill>
              <a:effectLst/>
              <a:uLnTx/>
              <a:uFillTx/>
              <a:latin typeface="Arial" panose="020B0604020202020204" pitchFamily="34" charset="0"/>
              <a:ea typeface="+mn-ea"/>
              <a:cs typeface="Arial" panose="020B0604020202020204" pitchFamily="34" charset="0"/>
            </a:endParaRPr>
          </a:p>
        </p:txBody>
      </p:sp>
      <p:cxnSp>
        <p:nvCxnSpPr>
          <p:cNvPr id="11" name="Straight Connector 10">
            <a:extLst>
              <a:ext uri="{FF2B5EF4-FFF2-40B4-BE49-F238E27FC236}">
                <a16:creationId xmlns:a16="http://schemas.microsoft.com/office/drawing/2014/main" id="{AD5651C9-EF4C-E75D-20DC-31C3C9CF95E0}"/>
              </a:ext>
            </a:extLst>
          </p:cNvPr>
          <p:cNvCxnSpPr>
            <a:cxnSpLocks/>
          </p:cNvCxnSpPr>
          <p:nvPr userDrawn="1"/>
        </p:nvCxnSpPr>
        <p:spPr>
          <a:xfrm>
            <a:off x="568170" y="6432381"/>
            <a:ext cx="11301273" cy="0"/>
          </a:xfrm>
          <a:prstGeom prst="line">
            <a:avLst/>
          </a:prstGeom>
          <a:ln>
            <a:solidFill>
              <a:srgbClr val="04A7D2"/>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19E6C76-0628-B49B-A33C-43F25C2930EF}"/>
              </a:ext>
            </a:extLst>
          </p:cNvPr>
          <p:cNvSpPr>
            <a:spLocks noGrp="1"/>
          </p:cNvSpPr>
          <p:nvPr>
            <p:ph sz="half" idx="13"/>
          </p:nvPr>
        </p:nvSpPr>
        <p:spPr>
          <a:xfrm>
            <a:off x="568170" y="1837007"/>
            <a:ext cx="5718330" cy="4351338"/>
          </a:xfrm>
        </p:spPr>
        <p:txBody>
          <a:bodyPr/>
          <a:lstStyle>
            <a:lvl1pPr>
              <a:defRPr b="0"/>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Content Placeholder 3">
            <a:extLst>
              <a:ext uri="{FF2B5EF4-FFF2-40B4-BE49-F238E27FC236}">
                <a16:creationId xmlns:a16="http://schemas.microsoft.com/office/drawing/2014/main" id="{E79F8BEF-9C0C-5904-1F57-97921CA9E160}"/>
              </a:ext>
            </a:extLst>
          </p:cNvPr>
          <p:cNvSpPr>
            <a:spLocks noGrp="1"/>
          </p:cNvSpPr>
          <p:nvPr>
            <p:ph sz="half" idx="2"/>
          </p:nvPr>
        </p:nvSpPr>
        <p:spPr>
          <a:xfrm>
            <a:off x="6543675" y="1837007"/>
            <a:ext cx="5325768" cy="4351338"/>
          </a:xfrm>
        </p:spPr>
        <p:txBody>
          <a:bodyPr/>
          <a:lstStyle>
            <a:lvl1pPr>
              <a:defRPr b="0"/>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21040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ing and Body">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FE71B415-099B-85D1-D3FF-40AE44FEE75E}"/>
              </a:ext>
            </a:extLst>
          </p:cNvPr>
          <p:cNvSpPr>
            <a:spLocks noGrp="1"/>
          </p:cNvSpPr>
          <p:nvPr>
            <p:ph type="ftr" sz="quarter" idx="11"/>
          </p:nvPr>
        </p:nvSpPr>
        <p:spPr>
          <a:xfrm>
            <a:off x="568171" y="6356350"/>
            <a:ext cx="7585229" cy="365125"/>
          </a:xfrm>
        </p:spPr>
        <p:txBody>
          <a:bodyPr/>
          <a:lstStyle>
            <a:lvl1pPr algn="l">
              <a:defRPr sz="900">
                <a:solidFill>
                  <a:srgbClr val="04A7D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4A7D2"/>
                </a:solidFill>
                <a:effectLst/>
                <a:uLnTx/>
                <a:uFillTx/>
                <a:latin typeface="Arial" panose="020B0604020202020204"/>
                <a:ea typeface="+mn-ea"/>
                <a:cs typeface="+mn-cs"/>
              </a:rPr>
              <a:t>National Archives of Australia</a:t>
            </a:r>
          </a:p>
        </p:txBody>
      </p:sp>
      <p:sp>
        <p:nvSpPr>
          <p:cNvPr id="7" name="Slide Number Placeholder 5">
            <a:extLst>
              <a:ext uri="{FF2B5EF4-FFF2-40B4-BE49-F238E27FC236}">
                <a16:creationId xmlns:a16="http://schemas.microsoft.com/office/drawing/2014/main" id="{909E55F1-8E45-237A-B2B3-59DBB59CD4DE}"/>
              </a:ext>
            </a:extLst>
          </p:cNvPr>
          <p:cNvSpPr>
            <a:spLocks noGrp="1"/>
          </p:cNvSpPr>
          <p:nvPr>
            <p:ph type="sldNum" sz="quarter" idx="12"/>
          </p:nvPr>
        </p:nvSpPr>
        <p:spPr>
          <a:xfrm>
            <a:off x="8610599" y="6356350"/>
            <a:ext cx="3258845" cy="365125"/>
          </a:xfrm>
        </p:spPr>
        <p:txBody>
          <a:bodyPr/>
          <a:lstStyle>
            <a:lvl1pPr>
              <a:defRPr sz="1100" b="1" i="0">
                <a:solidFill>
                  <a:srgbClr val="04A7D2"/>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2B31C8-AC3C-C74A-9E18-B325BABF2954}" type="slidenum">
              <a:rPr kumimoji="0" lang="en-US" sz="1100" b="1" i="0" u="none" strike="noStrike" kern="1200" cap="none" spc="0" normalizeH="0" baseline="0" noProof="0" smtClean="0">
                <a:ln>
                  <a:noFill/>
                </a:ln>
                <a:solidFill>
                  <a:srgbClr val="04A7D2"/>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1" i="0" u="none" strike="noStrike" kern="1200" cap="none" spc="0" normalizeH="0" baseline="0" noProof="0" dirty="0">
              <a:ln>
                <a:noFill/>
              </a:ln>
              <a:solidFill>
                <a:srgbClr val="04A7D2"/>
              </a:solidFill>
              <a:effectLst/>
              <a:uLnTx/>
              <a:uFillTx/>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F2636CB5-EC4E-C4D5-C790-FB3EE38FBC6E}"/>
              </a:ext>
            </a:extLst>
          </p:cNvPr>
          <p:cNvCxnSpPr>
            <a:cxnSpLocks/>
          </p:cNvCxnSpPr>
          <p:nvPr userDrawn="1"/>
        </p:nvCxnSpPr>
        <p:spPr>
          <a:xfrm>
            <a:off x="568170" y="6432381"/>
            <a:ext cx="11301273" cy="0"/>
          </a:xfrm>
          <a:prstGeom prst="line">
            <a:avLst/>
          </a:prstGeom>
          <a:ln>
            <a:solidFill>
              <a:srgbClr val="04A7D2"/>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A1201407-4DAF-B69A-19E7-1F5C69D92604}"/>
              </a:ext>
            </a:extLst>
          </p:cNvPr>
          <p:cNvSpPr>
            <a:spLocks noGrp="1"/>
          </p:cNvSpPr>
          <p:nvPr>
            <p:ph type="ctrTitle" hasCustomPrompt="1"/>
          </p:nvPr>
        </p:nvSpPr>
        <p:spPr>
          <a:xfrm>
            <a:off x="568171" y="381740"/>
            <a:ext cx="11301272" cy="674703"/>
          </a:xfrm>
        </p:spPr>
        <p:txBody>
          <a:bodyPr anchor="b">
            <a:normAutofit/>
          </a:bodyPr>
          <a:lstStyle>
            <a:lvl1pPr algn="l">
              <a:defRPr sz="3200" b="1" i="0">
                <a:latin typeface="Arial" panose="020B0604020202020204" pitchFamily="34" charset="0"/>
                <a:cs typeface="Arial" panose="020B0604020202020204" pitchFamily="34" charset="0"/>
              </a:defRPr>
            </a:lvl1pPr>
          </a:lstStyle>
          <a:p>
            <a:r>
              <a:rPr lang="en-GB" dirty="0"/>
              <a:t>Heading 1</a:t>
            </a:r>
            <a:endParaRPr lang="en-US" dirty="0"/>
          </a:p>
        </p:txBody>
      </p:sp>
      <p:sp>
        <p:nvSpPr>
          <p:cNvPr id="13" name="Text Placeholder 3">
            <a:extLst>
              <a:ext uri="{FF2B5EF4-FFF2-40B4-BE49-F238E27FC236}">
                <a16:creationId xmlns:a16="http://schemas.microsoft.com/office/drawing/2014/main" id="{D8DA14FC-309D-45CE-AA10-F98EFF64C439}"/>
              </a:ext>
            </a:extLst>
          </p:cNvPr>
          <p:cNvSpPr>
            <a:spLocks noGrp="1"/>
          </p:cNvSpPr>
          <p:nvPr>
            <p:ph type="body" sz="half" idx="2" hasCustomPrompt="1"/>
          </p:nvPr>
        </p:nvSpPr>
        <p:spPr>
          <a:xfrm>
            <a:off x="568170" y="1866390"/>
            <a:ext cx="5918355" cy="3811588"/>
          </a:xfrm>
        </p:spPr>
        <p:txBody>
          <a:bodyPr>
            <a:normAutofit/>
          </a:bodyPr>
          <a:lstStyle>
            <a:lvl1pPr marL="0" indent="0">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Body</a:t>
            </a:r>
          </a:p>
        </p:txBody>
      </p:sp>
      <p:sp>
        <p:nvSpPr>
          <p:cNvPr id="14" name="Subtitle 2">
            <a:extLst>
              <a:ext uri="{FF2B5EF4-FFF2-40B4-BE49-F238E27FC236}">
                <a16:creationId xmlns:a16="http://schemas.microsoft.com/office/drawing/2014/main" id="{7BA9B879-F8C6-D1E5-1258-A6A29DA5ED51}"/>
              </a:ext>
            </a:extLst>
          </p:cNvPr>
          <p:cNvSpPr>
            <a:spLocks noGrp="1"/>
          </p:cNvSpPr>
          <p:nvPr>
            <p:ph type="subTitle" idx="1" hasCustomPrompt="1"/>
          </p:nvPr>
        </p:nvSpPr>
        <p:spPr>
          <a:xfrm>
            <a:off x="568170" y="1180022"/>
            <a:ext cx="11301273" cy="41295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Heading 2</a:t>
            </a:r>
            <a:endParaRPr lang="en-US" dirty="0"/>
          </a:p>
        </p:txBody>
      </p:sp>
      <p:sp>
        <p:nvSpPr>
          <p:cNvPr id="15" name="Text Placeholder 3">
            <a:extLst>
              <a:ext uri="{FF2B5EF4-FFF2-40B4-BE49-F238E27FC236}">
                <a16:creationId xmlns:a16="http://schemas.microsoft.com/office/drawing/2014/main" id="{6F7D678E-8828-AEAF-25AE-03AC2C8FA675}"/>
              </a:ext>
            </a:extLst>
          </p:cNvPr>
          <p:cNvSpPr>
            <a:spLocks noGrp="1"/>
          </p:cNvSpPr>
          <p:nvPr>
            <p:ph type="body" sz="half" idx="13" hasCustomPrompt="1"/>
          </p:nvPr>
        </p:nvSpPr>
        <p:spPr>
          <a:xfrm>
            <a:off x="6716417" y="1865880"/>
            <a:ext cx="5153026" cy="3811588"/>
          </a:xfrm>
        </p:spPr>
        <p:txBody>
          <a:bodyPr>
            <a:normAutofit/>
          </a:bodyPr>
          <a:lstStyle>
            <a:lvl1pPr marL="0" indent="0">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Body</a:t>
            </a:r>
          </a:p>
        </p:txBody>
      </p:sp>
    </p:spTree>
    <p:extLst>
      <p:ext uri="{BB962C8B-B14F-4D97-AF65-F5344CB8AC3E}">
        <p14:creationId xmlns:p14="http://schemas.microsoft.com/office/powerpoint/2010/main" val="2047427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ing and Picture">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C7B34F09-5E9A-D573-0A8C-D1317A32059B}"/>
              </a:ext>
            </a:extLst>
          </p:cNvPr>
          <p:cNvSpPr>
            <a:spLocks noGrp="1"/>
          </p:cNvSpPr>
          <p:nvPr>
            <p:ph type="ftr" sz="quarter" idx="11"/>
          </p:nvPr>
        </p:nvSpPr>
        <p:spPr>
          <a:xfrm>
            <a:off x="568171" y="6356350"/>
            <a:ext cx="7585229" cy="365125"/>
          </a:xfrm>
        </p:spPr>
        <p:txBody>
          <a:bodyPr/>
          <a:lstStyle>
            <a:lvl1pPr algn="l">
              <a:defRPr sz="900">
                <a:solidFill>
                  <a:srgbClr val="04A7D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4A7D2"/>
                </a:solidFill>
                <a:effectLst/>
                <a:uLnTx/>
                <a:uFillTx/>
                <a:latin typeface="Arial" panose="020B0604020202020204"/>
                <a:ea typeface="+mn-ea"/>
                <a:cs typeface="+mn-cs"/>
              </a:rPr>
              <a:t>National Archives of Australia</a:t>
            </a:r>
          </a:p>
        </p:txBody>
      </p:sp>
      <p:sp>
        <p:nvSpPr>
          <p:cNvPr id="7" name="Slide Number Placeholder 5">
            <a:extLst>
              <a:ext uri="{FF2B5EF4-FFF2-40B4-BE49-F238E27FC236}">
                <a16:creationId xmlns:a16="http://schemas.microsoft.com/office/drawing/2014/main" id="{05829B21-D6A9-D325-6C15-FC7926AB83E4}"/>
              </a:ext>
            </a:extLst>
          </p:cNvPr>
          <p:cNvSpPr>
            <a:spLocks noGrp="1"/>
          </p:cNvSpPr>
          <p:nvPr>
            <p:ph type="sldNum" sz="quarter" idx="12"/>
          </p:nvPr>
        </p:nvSpPr>
        <p:spPr>
          <a:xfrm>
            <a:off x="8610599" y="6356350"/>
            <a:ext cx="3258845" cy="365125"/>
          </a:xfrm>
        </p:spPr>
        <p:txBody>
          <a:bodyPr/>
          <a:lstStyle>
            <a:lvl1pPr>
              <a:defRPr sz="1100" b="1" i="0">
                <a:solidFill>
                  <a:srgbClr val="04A7D2"/>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2B31C8-AC3C-C74A-9E18-B325BABF2954}" type="slidenum">
              <a:rPr kumimoji="0" lang="en-US" sz="1100" b="1" i="0" u="none" strike="noStrike" kern="1200" cap="none" spc="0" normalizeH="0" baseline="0" noProof="0" smtClean="0">
                <a:ln>
                  <a:noFill/>
                </a:ln>
                <a:solidFill>
                  <a:srgbClr val="04A7D2"/>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1" i="0" u="none" strike="noStrike" kern="1200" cap="none" spc="0" normalizeH="0" baseline="0" noProof="0" dirty="0">
              <a:ln>
                <a:noFill/>
              </a:ln>
              <a:solidFill>
                <a:srgbClr val="04A7D2"/>
              </a:solidFill>
              <a:effectLst/>
              <a:uLnTx/>
              <a:uFillTx/>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0AEB5EA7-529A-0BDE-C971-4C89C7599C89}"/>
              </a:ext>
            </a:extLst>
          </p:cNvPr>
          <p:cNvCxnSpPr>
            <a:cxnSpLocks/>
          </p:cNvCxnSpPr>
          <p:nvPr userDrawn="1"/>
        </p:nvCxnSpPr>
        <p:spPr>
          <a:xfrm>
            <a:off x="568170" y="6432381"/>
            <a:ext cx="11301273" cy="0"/>
          </a:xfrm>
          <a:prstGeom prst="line">
            <a:avLst/>
          </a:prstGeom>
          <a:ln>
            <a:solidFill>
              <a:srgbClr val="04A7D2"/>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868EA880-BFB8-21E6-1F92-44EDEA8EBADC}"/>
              </a:ext>
            </a:extLst>
          </p:cNvPr>
          <p:cNvSpPr>
            <a:spLocks noGrp="1"/>
          </p:cNvSpPr>
          <p:nvPr>
            <p:ph type="ctrTitle" hasCustomPrompt="1"/>
          </p:nvPr>
        </p:nvSpPr>
        <p:spPr>
          <a:xfrm>
            <a:off x="568171" y="381740"/>
            <a:ext cx="11301272" cy="674703"/>
          </a:xfrm>
        </p:spPr>
        <p:txBody>
          <a:bodyPr anchor="b">
            <a:normAutofit/>
          </a:bodyPr>
          <a:lstStyle>
            <a:lvl1pPr algn="l">
              <a:defRPr sz="3200" b="1" i="0">
                <a:latin typeface="Arial" panose="020B0604020202020204" pitchFamily="34" charset="0"/>
                <a:cs typeface="Arial" panose="020B0604020202020204" pitchFamily="34" charset="0"/>
              </a:defRPr>
            </a:lvl1pPr>
          </a:lstStyle>
          <a:p>
            <a:r>
              <a:rPr lang="en-GB" dirty="0"/>
              <a:t>Heading 1</a:t>
            </a:r>
            <a:endParaRPr lang="en-US" dirty="0"/>
          </a:p>
        </p:txBody>
      </p:sp>
      <p:sp>
        <p:nvSpPr>
          <p:cNvPr id="11" name="Picture Placeholder 10">
            <a:extLst>
              <a:ext uri="{FF2B5EF4-FFF2-40B4-BE49-F238E27FC236}">
                <a16:creationId xmlns:a16="http://schemas.microsoft.com/office/drawing/2014/main" id="{8A9605D2-F945-8B06-406D-BF69F35D40D1}"/>
              </a:ext>
            </a:extLst>
          </p:cNvPr>
          <p:cNvSpPr>
            <a:spLocks noGrp="1"/>
          </p:cNvSpPr>
          <p:nvPr>
            <p:ph type="pic" sz="quarter" idx="13" hasCustomPrompt="1"/>
          </p:nvPr>
        </p:nvSpPr>
        <p:spPr>
          <a:xfrm>
            <a:off x="568325" y="1390650"/>
            <a:ext cx="11301413" cy="4781550"/>
          </a:xfrm>
        </p:spPr>
        <p:txBody>
          <a:bodyPr/>
          <a:lstStyle>
            <a:lvl1pPr marL="0" indent="0">
              <a:buNone/>
              <a:defRPr/>
            </a:lvl1pPr>
          </a:lstStyle>
          <a:p>
            <a:r>
              <a:rPr lang="en-US" dirty="0"/>
              <a:t>(Click to add picture)</a:t>
            </a:r>
          </a:p>
        </p:txBody>
      </p:sp>
    </p:spTree>
    <p:extLst>
      <p:ext uri="{BB962C8B-B14F-4D97-AF65-F5344CB8AC3E}">
        <p14:creationId xmlns:p14="http://schemas.microsoft.com/office/powerpoint/2010/main" val="964705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dy and Picture">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F70BD550-8F87-4089-16CC-79A99629FC28}"/>
              </a:ext>
            </a:extLst>
          </p:cNvPr>
          <p:cNvSpPr>
            <a:spLocks noGrp="1"/>
          </p:cNvSpPr>
          <p:nvPr>
            <p:ph type="ftr" sz="quarter" idx="11"/>
          </p:nvPr>
        </p:nvSpPr>
        <p:spPr>
          <a:xfrm>
            <a:off x="568171" y="6356350"/>
            <a:ext cx="7585229" cy="365125"/>
          </a:xfrm>
        </p:spPr>
        <p:txBody>
          <a:bodyPr/>
          <a:lstStyle>
            <a:lvl1pPr algn="l">
              <a:defRPr sz="900">
                <a:solidFill>
                  <a:srgbClr val="04A7D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4A7D2"/>
                </a:solidFill>
                <a:effectLst/>
                <a:uLnTx/>
                <a:uFillTx/>
                <a:latin typeface="Arial" panose="020B0604020202020204"/>
                <a:ea typeface="+mn-ea"/>
                <a:cs typeface="+mn-cs"/>
              </a:rPr>
              <a:t>National Archives of Australia</a:t>
            </a:r>
          </a:p>
        </p:txBody>
      </p:sp>
      <p:sp>
        <p:nvSpPr>
          <p:cNvPr id="7" name="Slide Number Placeholder 5">
            <a:extLst>
              <a:ext uri="{FF2B5EF4-FFF2-40B4-BE49-F238E27FC236}">
                <a16:creationId xmlns:a16="http://schemas.microsoft.com/office/drawing/2014/main" id="{1EEB5F6D-C00C-1AEB-500E-23D2C3D8E38A}"/>
              </a:ext>
            </a:extLst>
          </p:cNvPr>
          <p:cNvSpPr>
            <a:spLocks noGrp="1"/>
          </p:cNvSpPr>
          <p:nvPr>
            <p:ph type="sldNum" sz="quarter" idx="12"/>
          </p:nvPr>
        </p:nvSpPr>
        <p:spPr>
          <a:xfrm>
            <a:off x="8610599" y="6356350"/>
            <a:ext cx="3258845" cy="365125"/>
          </a:xfrm>
        </p:spPr>
        <p:txBody>
          <a:bodyPr/>
          <a:lstStyle>
            <a:lvl1pPr>
              <a:defRPr sz="1100" b="1" i="0">
                <a:solidFill>
                  <a:srgbClr val="04A7D2"/>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2B31C8-AC3C-C74A-9E18-B325BABF2954}" type="slidenum">
              <a:rPr kumimoji="0" lang="en-US" sz="1100" b="1" i="0" u="none" strike="noStrike" kern="1200" cap="none" spc="0" normalizeH="0" baseline="0" noProof="0" smtClean="0">
                <a:ln>
                  <a:noFill/>
                </a:ln>
                <a:solidFill>
                  <a:srgbClr val="04A7D2"/>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1" i="0" u="none" strike="noStrike" kern="1200" cap="none" spc="0" normalizeH="0" baseline="0" noProof="0" dirty="0">
              <a:ln>
                <a:noFill/>
              </a:ln>
              <a:solidFill>
                <a:srgbClr val="04A7D2"/>
              </a:solidFill>
              <a:effectLst/>
              <a:uLnTx/>
              <a:uFillTx/>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231C8E6E-2129-98D5-9790-EB090218A99E}"/>
              </a:ext>
            </a:extLst>
          </p:cNvPr>
          <p:cNvCxnSpPr>
            <a:cxnSpLocks/>
          </p:cNvCxnSpPr>
          <p:nvPr userDrawn="1"/>
        </p:nvCxnSpPr>
        <p:spPr>
          <a:xfrm>
            <a:off x="568170" y="6432381"/>
            <a:ext cx="11301273" cy="0"/>
          </a:xfrm>
          <a:prstGeom prst="line">
            <a:avLst/>
          </a:prstGeom>
          <a:ln>
            <a:solidFill>
              <a:srgbClr val="04A7D2"/>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F6E21FE3-3F96-EFD7-9ACF-7969480B1DE2}"/>
              </a:ext>
            </a:extLst>
          </p:cNvPr>
          <p:cNvSpPr>
            <a:spLocks noGrp="1"/>
          </p:cNvSpPr>
          <p:nvPr>
            <p:ph type="ctrTitle" hasCustomPrompt="1"/>
          </p:nvPr>
        </p:nvSpPr>
        <p:spPr>
          <a:xfrm>
            <a:off x="568171" y="381740"/>
            <a:ext cx="11301272" cy="674703"/>
          </a:xfrm>
        </p:spPr>
        <p:txBody>
          <a:bodyPr anchor="b">
            <a:normAutofit/>
          </a:bodyPr>
          <a:lstStyle>
            <a:lvl1pPr algn="l">
              <a:defRPr sz="3200" b="1" i="0">
                <a:latin typeface="Arial" panose="020B0604020202020204" pitchFamily="34" charset="0"/>
                <a:cs typeface="Arial" panose="020B0604020202020204" pitchFamily="34" charset="0"/>
              </a:defRPr>
            </a:lvl1pPr>
          </a:lstStyle>
          <a:p>
            <a:r>
              <a:rPr lang="en-GB" dirty="0"/>
              <a:t>Heading 1</a:t>
            </a:r>
            <a:endParaRPr lang="en-US" dirty="0"/>
          </a:p>
        </p:txBody>
      </p:sp>
      <p:sp>
        <p:nvSpPr>
          <p:cNvPr id="11" name="Picture Placeholder 10">
            <a:extLst>
              <a:ext uri="{FF2B5EF4-FFF2-40B4-BE49-F238E27FC236}">
                <a16:creationId xmlns:a16="http://schemas.microsoft.com/office/drawing/2014/main" id="{52FB2D5F-2E34-3604-34BA-519CB7006CD0}"/>
              </a:ext>
            </a:extLst>
          </p:cNvPr>
          <p:cNvSpPr>
            <a:spLocks noGrp="1"/>
          </p:cNvSpPr>
          <p:nvPr>
            <p:ph type="pic" sz="quarter" idx="13" hasCustomPrompt="1"/>
          </p:nvPr>
        </p:nvSpPr>
        <p:spPr>
          <a:xfrm>
            <a:off x="5932193" y="1377449"/>
            <a:ext cx="5937250" cy="4733925"/>
          </a:xfrm>
        </p:spPr>
        <p:txBody>
          <a:bodyPr/>
          <a:lstStyle/>
          <a:p>
            <a:r>
              <a:rPr lang="en-US" dirty="0"/>
              <a:t>(click to add picture)</a:t>
            </a:r>
          </a:p>
        </p:txBody>
      </p:sp>
      <p:sp>
        <p:nvSpPr>
          <p:cNvPr id="12" name="Text Placeholder 3">
            <a:extLst>
              <a:ext uri="{FF2B5EF4-FFF2-40B4-BE49-F238E27FC236}">
                <a16:creationId xmlns:a16="http://schemas.microsoft.com/office/drawing/2014/main" id="{D80E7E52-5C8D-2AC5-6476-1223868C58A8}"/>
              </a:ext>
            </a:extLst>
          </p:cNvPr>
          <p:cNvSpPr>
            <a:spLocks noGrp="1"/>
          </p:cNvSpPr>
          <p:nvPr>
            <p:ph type="body" sz="half" idx="2" hasCustomPrompt="1"/>
          </p:nvPr>
        </p:nvSpPr>
        <p:spPr>
          <a:xfrm>
            <a:off x="568170" y="1377448"/>
            <a:ext cx="5042055" cy="4733925"/>
          </a:xfrm>
        </p:spPr>
        <p:txBody>
          <a:bodyPr>
            <a:normAutofit/>
          </a:bodyPr>
          <a:lstStyle>
            <a:lvl1pPr marL="0" indent="0">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Body</a:t>
            </a:r>
          </a:p>
        </p:txBody>
      </p:sp>
    </p:spTree>
    <p:extLst>
      <p:ext uri="{BB962C8B-B14F-4D97-AF65-F5344CB8AC3E}">
        <p14:creationId xmlns:p14="http://schemas.microsoft.com/office/powerpoint/2010/main" val="4010162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ing and Table">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786EBE88-0DBB-67F1-D316-5B1E24D9A726}"/>
              </a:ext>
            </a:extLst>
          </p:cNvPr>
          <p:cNvSpPr>
            <a:spLocks noGrp="1"/>
          </p:cNvSpPr>
          <p:nvPr>
            <p:ph type="ftr" sz="quarter" idx="11"/>
          </p:nvPr>
        </p:nvSpPr>
        <p:spPr>
          <a:xfrm>
            <a:off x="568171" y="6356350"/>
            <a:ext cx="7585229" cy="365125"/>
          </a:xfrm>
        </p:spPr>
        <p:txBody>
          <a:bodyPr/>
          <a:lstStyle>
            <a:lvl1pPr algn="l">
              <a:defRPr sz="900">
                <a:solidFill>
                  <a:srgbClr val="04A7D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4A7D2"/>
                </a:solidFill>
                <a:effectLst/>
                <a:uLnTx/>
                <a:uFillTx/>
                <a:latin typeface="Arial" panose="020B0604020202020204"/>
                <a:ea typeface="+mn-ea"/>
                <a:cs typeface="+mn-cs"/>
              </a:rPr>
              <a:t>National Archives of Australia</a:t>
            </a:r>
          </a:p>
        </p:txBody>
      </p:sp>
      <p:sp>
        <p:nvSpPr>
          <p:cNvPr id="7" name="Slide Number Placeholder 5">
            <a:extLst>
              <a:ext uri="{FF2B5EF4-FFF2-40B4-BE49-F238E27FC236}">
                <a16:creationId xmlns:a16="http://schemas.microsoft.com/office/drawing/2014/main" id="{FF50E685-6E80-2052-2865-1C50E9803656}"/>
              </a:ext>
            </a:extLst>
          </p:cNvPr>
          <p:cNvSpPr>
            <a:spLocks noGrp="1"/>
          </p:cNvSpPr>
          <p:nvPr>
            <p:ph type="sldNum" sz="quarter" idx="12"/>
          </p:nvPr>
        </p:nvSpPr>
        <p:spPr>
          <a:xfrm>
            <a:off x="8610599" y="6356350"/>
            <a:ext cx="3258845" cy="365125"/>
          </a:xfrm>
        </p:spPr>
        <p:txBody>
          <a:bodyPr/>
          <a:lstStyle>
            <a:lvl1pPr>
              <a:defRPr sz="1100" b="1" i="0">
                <a:solidFill>
                  <a:srgbClr val="04A7D2"/>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2B31C8-AC3C-C74A-9E18-B325BABF2954}" type="slidenum">
              <a:rPr kumimoji="0" lang="en-US" sz="1100" b="1" i="0" u="none" strike="noStrike" kern="1200" cap="none" spc="0" normalizeH="0" baseline="0" noProof="0" smtClean="0">
                <a:ln>
                  <a:noFill/>
                </a:ln>
                <a:solidFill>
                  <a:srgbClr val="04A7D2"/>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1" i="0" u="none" strike="noStrike" kern="1200" cap="none" spc="0" normalizeH="0" baseline="0" noProof="0" dirty="0">
              <a:ln>
                <a:noFill/>
              </a:ln>
              <a:solidFill>
                <a:srgbClr val="04A7D2"/>
              </a:solidFill>
              <a:effectLst/>
              <a:uLnTx/>
              <a:uFillTx/>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235E465F-F2F2-F6E5-F386-5927AD28B63C}"/>
              </a:ext>
            </a:extLst>
          </p:cNvPr>
          <p:cNvCxnSpPr>
            <a:cxnSpLocks/>
          </p:cNvCxnSpPr>
          <p:nvPr userDrawn="1"/>
        </p:nvCxnSpPr>
        <p:spPr>
          <a:xfrm>
            <a:off x="568170" y="6432381"/>
            <a:ext cx="11301273" cy="0"/>
          </a:xfrm>
          <a:prstGeom prst="line">
            <a:avLst/>
          </a:prstGeom>
          <a:ln>
            <a:solidFill>
              <a:srgbClr val="04A7D2"/>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81E931C-DD68-7987-3776-43D48296D5CB}"/>
              </a:ext>
            </a:extLst>
          </p:cNvPr>
          <p:cNvSpPr>
            <a:spLocks noGrp="1"/>
          </p:cNvSpPr>
          <p:nvPr>
            <p:ph type="ctrTitle" hasCustomPrompt="1"/>
          </p:nvPr>
        </p:nvSpPr>
        <p:spPr>
          <a:xfrm>
            <a:off x="568171" y="381740"/>
            <a:ext cx="11301272" cy="674703"/>
          </a:xfrm>
        </p:spPr>
        <p:txBody>
          <a:bodyPr anchor="b">
            <a:normAutofit/>
          </a:bodyPr>
          <a:lstStyle>
            <a:lvl1pPr algn="l">
              <a:defRPr sz="3200" b="1" i="0">
                <a:latin typeface="Arial" panose="020B0604020202020204" pitchFamily="34" charset="0"/>
                <a:cs typeface="Arial" panose="020B0604020202020204" pitchFamily="34" charset="0"/>
              </a:defRPr>
            </a:lvl1pPr>
          </a:lstStyle>
          <a:p>
            <a:r>
              <a:rPr lang="en-GB" dirty="0"/>
              <a:t>Heading 1</a:t>
            </a:r>
            <a:endParaRPr lang="en-US" dirty="0"/>
          </a:p>
        </p:txBody>
      </p:sp>
      <p:sp>
        <p:nvSpPr>
          <p:cNvPr id="11" name="Table Placeholder 10">
            <a:extLst>
              <a:ext uri="{FF2B5EF4-FFF2-40B4-BE49-F238E27FC236}">
                <a16:creationId xmlns:a16="http://schemas.microsoft.com/office/drawing/2014/main" id="{F11A609D-BE74-3304-6155-3FF66A53D526}"/>
              </a:ext>
            </a:extLst>
          </p:cNvPr>
          <p:cNvSpPr>
            <a:spLocks noGrp="1"/>
          </p:cNvSpPr>
          <p:nvPr>
            <p:ph type="tbl" sz="quarter" idx="13" hasCustomPrompt="1"/>
          </p:nvPr>
        </p:nvSpPr>
        <p:spPr>
          <a:xfrm>
            <a:off x="568325" y="1295400"/>
            <a:ext cx="11301413" cy="4924425"/>
          </a:xfrm>
        </p:spPr>
        <p:txBody>
          <a:bodyPr/>
          <a:lstStyle>
            <a:lvl1pPr marL="0" indent="0">
              <a:buNone/>
              <a:defRPr/>
            </a:lvl1pPr>
          </a:lstStyle>
          <a:p>
            <a:r>
              <a:rPr lang="en-US" dirty="0"/>
              <a:t>(Click to add table)</a:t>
            </a:r>
          </a:p>
        </p:txBody>
      </p:sp>
    </p:spTree>
    <p:extLst>
      <p:ext uri="{BB962C8B-B14F-4D97-AF65-F5344CB8AC3E}">
        <p14:creationId xmlns:p14="http://schemas.microsoft.com/office/powerpoint/2010/main" val="24454582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ck page">
    <p:bg>
      <p:bgPr>
        <a:solidFill>
          <a:srgbClr val="04A7D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FB5AA0-D700-1B4F-FE66-41C4F6E8BCC4}"/>
              </a:ext>
            </a:extLst>
          </p:cNvPr>
          <p:cNvPicPr>
            <a:picLocks noChangeAspect="1"/>
          </p:cNvPicPr>
          <p:nvPr userDrawn="1"/>
        </p:nvPicPr>
        <p:blipFill>
          <a:blip r:embed="rId2"/>
          <a:stretch>
            <a:fillRect/>
          </a:stretch>
        </p:blipFill>
        <p:spPr>
          <a:xfrm>
            <a:off x="3102773" y="2516760"/>
            <a:ext cx="5618065" cy="1331340"/>
          </a:xfrm>
          <a:prstGeom prst="rect">
            <a:avLst/>
          </a:prstGeom>
        </p:spPr>
      </p:pic>
      <p:sp>
        <p:nvSpPr>
          <p:cNvPr id="7" name="TextBox 6">
            <a:extLst>
              <a:ext uri="{FF2B5EF4-FFF2-40B4-BE49-F238E27FC236}">
                <a16:creationId xmlns:a16="http://schemas.microsoft.com/office/drawing/2014/main" id="{DCCC8011-886A-F2A0-38FD-0ED246DDEB7E}"/>
              </a:ext>
            </a:extLst>
          </p:cNvPr>
          <p:cNvSpPr txBox="1"/>
          <p:nvPr userDrawn="1"/>
        </p:nvSpPr>
        <p:spPr>
          <a:xfrm>
            <a:off x="7572376" y="6000992"/>
            <a:ext cx="3815462" cy="434285"/>
          </a:xfrm>
          <a:prstGeom prst="rect">
            <a:avLst/>
          </a:prstGeom>
        </p:spPr>
        <p:txBody>
          <a:bodyPr vert="horz" wrap="square" lIns="91440" tIns="45720" rIns="91440" bIns="45720" rtlCol="0" anchor="ct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naa.gov.au</a:t>
            </a:r>
          </a:p>
        </p:txBody>
      </p:sp>
    </p:spTree>
    <p:extLst>
      <p:ext uri="{BB962C8B-B14F-4D97-AF65-F5344CB8AC3E}">
        <p14:creationId xmlns:p14="http://schemas.microsoft.com/office/powerpoint/2010/main" val="3086093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28EB6-D729-03BB-A56D-3A2A047D7D6F}"/>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15018777-9430-3A3C-1E8E-5201325A0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894E851-BB1D-FE0F-D244-EA7B00E174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299FCD-3BF1-417D-A865-E4FF8BBEDBFE}" type="datetime1">
              <a:rPr kumimoji="0" lang="en-A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t>23/03/2026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F13CAEE0-E6C3-A594-165E-03F4406963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National Archives of Australia</a:t>
            </a:r>
          </a:p>
        </p:txBody>
      </p:sp>
      <p:sp>
        <p:nvSpPr>
          <p:cNvPr id="6" name="Slide Number Placeholder 5">
            <a:extLst>
              <a:ext uri="{FF2B5EF4-FFF2-40B4-BE49-F238E27FC236}">
                <a16:creationId xmlns:a16="http://schemas.microsoft.com/office/drawing/2014/main" id="{62E57B8D-DBFA-EFEB-8010-56AE96202DAC}"/>
              </a:ext>
            </a:extLst>
          </p:cNvPr>
          <p:cNvSpPr>
            <a:spLocks noGrp="1"/>
          </p:cNvSpPr>
          <p:nvPr>
            <p:ph type="sldNum" sz="quarter" idx="12"/>
          </p:nvPr>
        </p:nvSpPr>
        <p:spPr/>
        <p:txBody>
          <a:bodyPr/>
          <a:lstStyle>
            <a:lvl1pPr>
              <a:defRPr>
                <a:solidFill>
                  <a:srgbClr val="00A9D1"/>
                </a:solidFill>
              </a:defRPr>
            </a:lvl1pPr>
          </a:lstStyle>
          <a:p>
            <a:pPr>
              <a:defRPr/>
            </a:pPr>
            <a:fld id="{5F2B31C8-AC3C-C74A-9E18-B325BABF2954}" type="slidenum">
              <a:rPr lang="en-US" smtClean="0"/>
              <a:pPr>
                <a:defRPr/>
              </a:pPr>
              <a:t>‹#›</a:t>
            </a:fld>
            <a:endParaRPr lang="en-US" dirty="0"/>
          </a:p>
        </p:txBody>
      </p:sp>
    </p:spTree>
    <p:extLst>
      <p:ext uri="{BB962C8B-B14F-4D97-AF65-F5344CB8AC3E}">
        <p14:creationId xmlns:p14="http://schemas.microsoft.com/office/powerpoint/2010/main" val="2329899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0F7B6-21B0-7886-3155-001A9169CB6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EFAC229-5D40-9735-344B-5B13C193E5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52F09C1-E922-DE75-282D-95CEA71215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B5E2ED-A459-49E1-8B94-9EFAD8A5208D}" type="datetime1">
              <a:rPr kumimoji="0" lang="en-A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t>23/03/2026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F94405DE-6654-11C6-5E66-46752E2B35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National Archives of Australia</a:t>
            </a:r>
          </a:p>
        </p:txBody>
      </p:sp>
      <p:sp>
        <p:nvSpPr>
          <p:cNvPr id="6" name="Slide Number Placeholder 5">
            <a:extLst>
              <a:ext uri="{FF2B5EF4-FFF2-40B4-BE49-F238E27FC236}">
                <a16:creationId xmlns:a16="http://schemas.microsoft.com/office/drawing/2014/main" id="{CDFE3C91-A461-18D7-0A7E-C19543F0A20F}"/>
              </a:ext>
            </a:extLst>
          </p:cNvPr>
          <p:cNvSpPr>
            <a:spLocks noGrp="1"/>
          </p:cNvSpPr>
          <p:nvPr>
            <p:ph type="sldNum" sz="quarter" idx="12"/>
          </p:nvPr>
        </p:nvSpPr>
        <p:spPr/>
        <p:txBody>
          <a:bodyPr/>
          <a:lstStyle>
            <a:lvl1pPr>
              <a:defRPr>
                <a:solidFill>
                  <a:srgbClr val="00A9D1"/>
                </a:solidFill>
              </a:defRPr>
            </a:lvl1pPr>
          </a:lstStyle>
          <a:p>
            <a:pPr>
              <a:defRPr/>
            </a:pPr>
            <a:fld id="{5F2B31C8-AC3C-C74A-9E18-B325BABF2954}" type="slidenum">
              <a:rPr lang="en-US" smtClean="0"/>
              <a:pPr>
                <a:defRPr/>
              </a:pPr>
              <a:t>‹#›</a:t>
            </a:fld>
            <a:endParaRPr lang="en-US" dirty="0"/>
          </a:p>
        </p:txBody>
      </p:sp>
    </p:spTree>
    <p:extLst>
      <p:ext uri="{BB962C8B-B14F-4D97-AF65-F5344CB8AC3E}">
        <p14:creationId xmlns:p14="http://schemas.microsoft.com/office/powerpoint/2010/main" val="1795239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AB670-F6E3-4E2F-DE83-D4DA7B4D8CF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4560825-2CF9-F152-F2BE-7A7E8FFB587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A6280C-1E17-4CF4-AFE1-E2D80D3B611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6CEDA38-7674-0384-227B-B681F04CD9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1DBB96-12D1-48A0-BFFE-53DD727AFFEA}" type="datetime1">
              <a:rPr kumimoji="0" lang="en-A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t>23/03/2026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20B2D0E-157B-DE6A-29E4-734902D901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National Archives of Australia</a:t>
            </a:r>
          </a:p>
        </p:txBody>
      </p:sp>
      <p:sp>
        <p:nvSpPr>
          <p:cNvPr id="7" name="Slide Number Placeholder 6">
            <a:extLst>
              <a:ext uri="{FF2B5EF4-FFF2-40B4-BE49-F238E27FC236}">
                <a16:creationId xmlns:a16="http://schemas.microsoft.com/office/drawing/2014/main" id="{9382CBB0-AD03-57FF-5D9D-A591046799BD}"/>
              </a:ext>
            </a:extLst>
          </p:cNvPr>
          <p:cNvSpPr>
            <a:spLocks noGrp="1"/>
          </p:cNvSpPr>
          <p:nvPr>
            <p:ph type="sldNum" sz="quarter" idx="12"/>
          </p:nvPr>
        </p:nvSpPr>
        <p:spPr/>
        <p:txBody>
          <a:bodyPr/>
          <a:lstStyle>
            <a:lvl1pPr>
              <a:defRPr>
                <a:solidFill>
                  <a:srgbClr val="00A9D1"/>
                </a:solidFill>
              </a:defRPr>
            </a:lvl1pPr>
          </a:lstStyle>
          <a:p>
            <a:pPr>
              <a:defRPr/>
            </a:pPr>
            <a:fld id="{5F2B31C8-AC3C-C74A-9E18-B325BABF2954}" type="slidenum">
              <a:rPr lang="en-US" smtClean="0"/>
              <a:pPr>
                <a:defRPr/>
              </a:pPr>
              <a:t>‹#›</a:t>
            </a:fld>
            <a:endParaRPr lang="en-US" dirty="0"/>
          </a:p>
        </p:txBody>
      </p:sp>
    </p:spTree>
    <p:extLst>
      <p:ext uri="{BB962C8B-B14F-4D97-AF65-F5344CB8AC3E}">
        <p14:creationId xmlns:p14="http://schemas.microsoft.com/office/powerpoint/2010/main" val="3945816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758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188F0-7C75-89AB-8E0C-064D3935E25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1BBD2EA-7F21-6CD0-059A-D673D45CC8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6D801E4-AEA3-6668-E86E-3DB2D064BC69}"/>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CD2C31A8-2341-890A-C51F-34D74BBB3A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CBA6E3F-A687-BBA4-DC0B-22217FDE60B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D3DF27E-5A0D-8D34-C8AA-B72EBF0929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498C52-42E2-467B-9055-3769C295A892}" type="datetime1">
              <a:rPr kumimoji="0" lang="en-A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t>23/03/2026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5D230D25-1F24-AB5A-4B9A-6028830169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National Archives of Australia</a:t>
            </a:r>
          </a:p>
        </p:txBody>
      </p:sp>
      <p:sp>
        <p:nvSpPr>
          <p:cNvPr id="9" name="Slide Number Placeholder 8">
            <a:extLst>
              <a:ext uri="{FF2B5EF4-FFF2-40B4-BE49-F238E27FC236}">
                <a16:creationId xmlns:a16="http://schemas.microsoft.com/office/drawing/2014/main" id="{422FBEA2-B22E-DAA3-476B-DF4BFDB75114}"/>
              </a:ext>
            </a:extLst>
          </p:cNvPr>
          <p:cNvSpPr>
            <a:spLocks noGrp="1"/>
          </p:cNvSpPr>
          <p:nvPr>
            <p:ph type="sldNum" sz="quarter" idx="12"/>
          </p:nvPr>
        </p:nvSpPr>
        <p:spPr/>
        <p:txBody>
          <a:bodyPr/>
          <a:lstStyle>
            <a:lvl1pPr>
              <a:defRPr>
                <a:solidFill>
                  <a:srgbClr val="00A9D1"/>
                </a:solidFill>
              </a:defRPr>
            </a:lvl1pPr>
          </a:lstStyle>
          <a:p>
            <a:pPr>
              <a:defRPr/>
            </a:pPr>
            <a:fld id="{5F2B31C8-AC3C-C74A-9E18-B325BABF2954}" type="slidenum">
              <a:rPr lang="en-US" smtClean="0"/>
              <a:pPr>
                <a:defRPr/>
              </a:pPr>
              <a:t>‹#›</a:t>
            </a:fld>
            <a:endParaRPr lang="en-US" dirty="0"/>
          </a:p>
        </p:txBody>
      </p:sp>
    </p:spTree>
    <p:extLst>
      <p:ext uri="{BB962C8B-B14F-4D97-AF65-F5344CB8AC3E}">
        <p14:creationId xmlns:p14="http://schemas.microsoft.com/office/powerpoint/2010/main" val="1785990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2D4D-9AEF-FA19-066E-2AB664DAEC8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43B649B-4E90-8B4D-B460-9FFC2E8D75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4787A5-D3A2-4883-94A8-A6E1AD54F420}" type="datetime1">
              <a:rPr kumimoji="0" lang="en-A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t>23/03/2026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D5C85F47-B493-D96B-A9FE-7528AF34C7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National Archives of Australia</a:t>
            </a:r>
          </a:p>
        </p:txBody>
      </p:sp>
      <p:sp>
        <p:nvSpPr>
          <p:cNvPr id="5" name="Slide Number Placeholder 4">
            <a:extLst>
              <a:ext uri="{FF2B5EF4-FFF2-40B4-BE49-F238E27FC236}">
                <a16:creationId xmlns:a16="http://schemas.microsoft.com/office/drawing/2014/main" id="{A2909E09-3CE5-332A-F55F-DA46E35BE50F}"/>
              </a:ext>
            </a:extLst>
          </p:cNvPr>
          <p:cNvSpPr>
            <a:spLocks noGrp="1"/>
          </p:cNvSpPr>
          <p:nvPr>
            <p:ph type="sldNum" sz="quarter" idx="12"/>
          </p:nvPr>
        </p:nvSpPr>
        <p:spPr/>
        <p:txBody>
          <a:bodyPr/>
          <a:lstStyle>
            <a:lvl1pPr>
              <a:defRPr>
                <a:solidFill>
                  <a:srgbClr val="00A9D1"/>
                </a:solidFill>
              </a:defRPr>
            </a:lvl1pPr>
          </a:lstStyle>
          <a:p>
            <a:pPr>
              <a:defRPr/>
            </a:pPr>
            <a:fld id="{5F2B31C8-AC3C-C74A-9E18-B325BABF2954}" type="slidenum">
              <a:rPr lang="en-US" smtClean="0"/>
              <a:pPr>
                <a:defRPr/>
              </a:pPr>
              <a:t>‹#›</a:t>
            </a:fld>
            <a:endParaRPr lang="en-US" dirty="0"/>
          </a:p>
        </p:txBody>
      </p:sp>
    </p:spTree>
    <p:extLst>
      <p:ext uri="{BB962C8B-B14F-4D97-AF65-F5344CB8AC3E}">
        <p14:creationId xmlns:p14="http://schemas.microsoft.com/office/powerpoint/2010/main" val="784430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EE7ACC-0521-5D0F-360B-747275618C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C00E3D-3F61-4BF7-9C7F-B61D0196B20B}" type="datetime1">
              <a:rPr kumimoji="0" lang="en-A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t>23/03/2026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2D29658C-E68C-08BE-7E3D-569C56D1D9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National Archives of Australia</a:t>
            </a:r>
          </a:p>
        </p:txBody>
      </p:sp>
      <p:sp>
        <p:nvSpPr>
          <p:cNvPr id="4" name="Slide Number Placeholder 3">
            <a:extLst>
              <a:ext uri="{FF2B5EF4-FFF2-40B4-BE49-F238E27FC236}">
                <a16:creationId xmlns:a16="http://schemas.microsoft.com/office/drawing/2014/main" id="{2FE4F29A-4A56-AA96-B488-C262F33D0BF7}"/>
              </a:ext>
            </a:extLst>
          </p:cNvPr>
          <p:cNvSpPr>
            <a:spLocks noGrp="1"/>
          </p:cNvSpPr>
          <p:nvPr>
            <p:ph type="sldNum" sz="quarter" idx="12"/>
          </p:nvPr>
        </p:nvSpPr>
        <p:spPr/>
        <p:txBody>
          <a:bodyPr/>
          <a:lstStyle>
            <a:lvl1pPr>
              <a:defRPr>
                <a:solidFill>
                  <a:srgbClr val="00A9D1"/>
                </a:solidFill>
              </a:defRPr>
            </a:lvl1pPr>
          </a:lstStyle>
          <a:p>
            <a:pPr>
              <a:defRPr/>
            </a:pPr>
            <a:fld id="{5F2B31C8-AC3C-C74A-9E18-B325BABF2954}" type="slidenum">
              <a:rPr lang="en-US" smtClean="0"/>
              <a:pPr>
                <a:defRPr/>
              </a:pPr>
              <a:t>‹#›</a:t>
            </a:fld>
            <a:endParaRPr lang="en-US" dirty="0"/>
          </a:p>
        </p:txBody>
      </p:sp>
    </p:spTree>
    <p:extLst>
      <p:ext uri="{BB962C8B-B14F-4D97-AF65-F5344CB8AC3E}">
        <p14:creationId xmlns:p14="http://schemas.microsoft.com/office/powerpoint/2010/main" val="35913707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E37E8-6EC3-68FA-3A8C-714653F995E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DE72061-60AF-058F-5E97-B7259DE286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5FF5E6D-0940-8AA5-02B6-054F1FA93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CEBC13-FC3C-BBD6-98EB-185701F42D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1FE40C-FD08-40AF-86E1-4DB194CE45E5}" type="datetime1">
              <a:rPr kumimoji="0" lang="en-A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t>23/03/2026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DF233B8E-CC4B-F448-D251-CE51C9BEC1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National Archives of Australia</a:t>
            </a:r>
          </a:p>
        </p:txBody>
      </p:sp>
      <p:sp>
        <p:nvSpPr>
          <p:cNvPr id="7" name="Slide Number Placeholder 6">
            <a:extLst>
              <a:ext uri="{FF2B5EF4-FFF2-40B4-BE49-F238E27FC236}">
                <a16:creationId xmlns:a16="http://schemas.microsoft.com/office/drawing/2014/main" id="{A94295A0-16D5-4845-DEAB-24221F6A0097}"/>
              </a:ext>
            </a:extLst>
          </p:cNvPr>
          <p:cNvSpPr>
            <a:spLocks noGrp="1"/>
          </p:cNvSpPr>
          <p:nvPr>
            <p:ph type="sldNum" sz="quarter" idx="12"/>
          </p:nvPr>
        </p:nvSpPr>
        <p:spPr/>
        <p:txBody>
          <a:bodyPr/>
          <a:lstStyle>
            <a:lvl1pPr>
              <a:defRPr>
                <a:solidFill>
                  <a:srgbClr val="00A9D1"/>
                </a:solidFill>
              </a:defRPr>
            </a:lvl1pPr>
          </a:lstStyle>
          <a:p>
            <a:pPr>
              <a:defRPr/>
            </a:pPr>
            <a:fld id="{5F2B31C8-AC3C-C74A-9E18-B325BABF2954}" type="slidenum">
              <a:rPr lang="en-US" smtClean="0"/>
              <a:pPr>
                <a:defRPr/>
              </a:pPr>
              <a:t>‹#›</a:t>
            </a:fld>
            <a:endParaRPr lang="en-US" dirty="0"/>
          </a:p>
        </p:txBody>
      </p:sp>
    </p:spTree>
    <p:extLst>
      <p:ext uri="{BB962C8B-B14F-4D97-AF65-F5344CB8AC3E}">
        <p14:creationId xmlns:p14="http://schemas.microsoft.com/office/powerpoint/2010/main" val="3656112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CEF5-2A16-89F6-87C1-530DE4F9CF1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A6C8E42-B2E1-D614-0B78-AF6F73E9F7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03B3ECE-9C84-9B7A-7158-6A8F969092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62AAB7B-2DE7-57E4-7AEB-2CBE718B59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E8275-A58F-4697-ACF6-DF1BEF16E479}" type="datetime1">
              <a:rPr kumimoji="0" lang="en-A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t>23/03/2026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E70A41B6-19A2-B25F-3316-15367E3DB1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National Archives of Australia</a:t>
            </a:r>
          </a:p>
        </p:txBody>
      </p:sp>
      <p:sp>
        <p:nvSpPr>
          <p:cNvPr id="7" name="Slide Number Placeholder 6">
            <a:extLst>
              <a:ext uri="{FF2B5EF4-FFF2-40B4-BE49-F238E27FC236}">
                <a16:creationId xmlns:a16="http://schemas.microsoft.com/office/drawing/2014/main" id="{0026329E-B84E-AAE4-E7C1-E58D5812B831}"/>
              </a:ext>
            </a:extLst>
          </p:cNvPr>
          <p:cNvSpPr>
            <a:spLocks noGrp="1"/>
          </p:cNvSpPr>
          <p:nvPr>
            <p:ph type="sldNum" sz="quarter" idx="12"/>
          </p:nvPr>
        </p:nvSpPr>
        <p:spPr/>
        <p:txBody>
          <a:bodyPr/>
          <a:lstStyle>
            <a:lvl1pPr>
              <a:defRPr>
                <a:solidFill>
                  <a:srgbClr val="00A9D1"/>
                </a:solidFill>
              </a:defRPr>
            </a:lvl1pPr>
          </a:lstStyle>
          <a:p>
            <a:pPr>
              <a:defRPr/>
            </a:pPr>
            <a:fld id="{5F2B31C8-AC3C-C74A-9E18-B325BABF2954}" type="slidenum">
              <a:rPr lang="en-US" smtClean="0"/>
              <a:pPr>
                <a:defRPr/>
              </a:pPr>
              <a:t>‹#›</a:t>
            </a:fld>
            <a:endParaRPr lang="en-US" dirty="0"/>
          </a:p>
        </p:txBody>
      </p:sp>
    </p:spTree>
    <p:extLst>
      <p:ext uri="{BB962C8B-B14F-4D97-AF65-F5344CB8AC3E}">
        <p14:creationId xmlns:p14="http://schemas.microsoft.com/office/powerpoint/2010/main" val="33687084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2E3BE-04E8-98D0-C3AD-D4E222CC3D8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96EB2D4-740B-A15A-E997-02DB3731C0C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09EC67A-7D56-644A-3F45-002DFD99B5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41C38D-9E38-4007-8AB6-683BEF0E6480}" type="datetime1">
              <a:rPr kumimoji="0" lang="en-A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t>23/03/2026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F015E831-142B-33C0-D1BD-2C71646E10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National Archives of Australia</a:t>
            </a:r>
          </a:p>
        </p:txBody>
      </p:sp>
      <p:sp>
        <p:nvSpPr>
          <p:cNvPr id="6" name="Slide Number Placeholder 5">
            <a:extLst>
              <a:ext uri="{FF2B5EF4-FFF2-40B4-BE49-F238E27FC236}">
                <a16:creationId xmlns:a16="http://schemas.microsoft.com/office/drawing/2014/main" id="{07354E8D-E54A-1724-34FB-3EA1636A938B}"/>
              </a:ext>
            </a:extLst>
          </p:cNvPr>
          <p:cNvSpPr>
            <a:spLocks noGrp="1"/>
          </p:cNvSpPr>
          <p:nvPr>
            <p:ph type="sldNum" sz="quarter" idx="12"/>
          </p:nvPr>
        </p:nvSpPr>
        <p:spPr/>
        <p:txBody>
          <a:bodyPr/>
          <a:lstStyle>
            <a:lvl1pPr>
              <a:defRPr>
                <a:solidFill>
                  <a:srgbClr val="00A9D1"/>
                </a:solidFill>
              </a:defRPr>
            </a:lvl1pPr>
          </a:lstStyle>
          <a:p>
            <a:pPr>
              <a:defRPr/>
            </a:pPr>
            <a:fld id="{5F2B31C8-AC3C-C74A-9E18-B325BABF2954}" type="slidenum">
              <a:rPr lang="en-US" smtClean="0"/>
              <a:pPr>
                <a:defRPr/>
              </a:pPr>
              <a:t>‹#›</a:t>
            </a:fld>
            <a:endParaRPr lang="en-US" dirty="0"/>
          </a:p>
        </p:txBody>
      </p:sp>
    </p:spTree>
    <p:extLst>
      <p:ext uri="{BB962C8B-B14F-4D97-AF65-F5344CB8AC3E}">
        <p14:creationId xmlns:p14="http://schemas.microsoft.com/office/powerpoint/2010/main" val="24454442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4A3E46-AD5E-93EC-74BD-C2DD943942F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FF0B115-3F5A-DA77-0F6D-8843871082C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F0EE93-9D87-7900-22EA-F6DECB8B14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13E2AA-2490-4CFD-9F83-73C4F9A29639}" type="datetime1">
              <a:rPr kumimoji="0" lang="en-A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t>23/03/2026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842EFA9-2DC5-8845-1F4D-2E5DD296D1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National Archives of Australia</a:t>
            </a:r>
          </a:p>
        </p:txBody>
      </p:sp>
      <p:sp>
        <p:nvSpPr>
          <p:cNvPr id="6" name="Slide Number Placeholder 5">
            <a:extLst>
              <a:ext uri="{FF2B5EF4-FFF2-40B4-BE49-F238E27FC236}">
                <a16:creationId xmlns:a16="http://schemas.microsoft.com/office/drawing/2014/main" id="{96A51BBE-932E-B85E-3934-040B3F61D99F}"/>
              </a:ext>
            </a:extLst>
          </p:cNvPr>
          <p:cNvSpPr>
            <a:spLocks noGrp="1"/>
          </p:cNvSpPr>
          <p:nvPr>
            <p:ph type="sldNum" sz="quarter" idx="12"/>
          </p:nvPr>
        </p:nvSpPr>
        <p:spPr/>
        <p:txBody>
          <a:bodyPr/>
          <a:lstStyle>
            <a:lvl1pPr>
              <a:defRPr>
                <a:solidFill>
                  <a:srgbClr val="00A9D1"/>
                </a:solidFill>
              </a:defRPr>
            </a:lvl1pPr>
          </a:lstStyle>
          <a:p>
            <a:pPr>
              <a:defRPr/>
            </a:pPr>
            <a:fld id="{5F2B31C8-AC3C-C74A-9E18-B325BABF2954}" type="slidenum">
              <a:rPr lang="en-US" smtClean="0"/>
              <a:pPr>
                <a:defRPr/>
              </a:pPr>
              <a:t>‹#›</a:t>
            </a:fld>
            <a:endParaRPr lang="en-US" dirty="0"/>
          </a:p>
        </p:txBody>
      </p:sp>
    </p:spTree>
    <p:extLst>
      <p:ext uri="{BB962C8B-B14F-4D97-AF65-F5344CB8AC3E}">
        <p14:creationId xmlns:p14="http://schemas.microsoft.com/office/powerpoint/2010/main" val="34137139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4A7D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8B63E4-B624-603B-C4EE-73B2DC729D70}"/>
              </a:ext>
            </a:extLst>
          </p:cNvPr>
          <p:cNvPicPr>
            <a:picLocks noChangeAspect="1"/>
          </p:cNvPicPr>
          <p:nvPr userDrawn="1"/>
        </p:nvPicPr>
        <p:blipFill>
          <a:blip r:embed="rId2"/>
          <a:stretch>
            <a:fillRect/>
          </a:stretch>
        </p:blipFill>
        <p:spPr>
          <a:xfrm>
            <a:off x="0" y="0"/>
            <a:ext cx="2931621" cy="1394058"/>
          </a:xfrm>
          <a:prstGeom prst="rect">
            <a:avLst/>
          </a:prstGeom>
        </p:spPr>
      </p:pic>
      <p:pic>
        <p:nvPicPr>
          <p:cNvPr id="7" name="Picture 6">
            <a:extLst>
              <a:ext uri="{FF2B5EF4-FFF2-40B4-BE49-F238E27FC236}">
                <a16:creationId xmlns:a16="http://schemas.microsoft.com/office/drawing/2014/main" id="{E5E14DA0-2E08-6D16-56AC-044BA5E6E46E}"/>
              </a:ext>
            </a:extLst>
          </p:cNvPr>
          <p:cNvPicPr>
            <a:picLocks noChangeAspect="1"/>
          </p:cNvPicPr>
          <p:nvPr userDrawn="1"/>
        </p:nvPicPr>
        <p:blipFill>
          <a:blip r:embed="rId3"/>
          <a:stretch>
            <a:fillRect/>
          </a:stretch>
        </p:blipFill>
        <p:spPr>
          <a:xfrm>
            <a:off x="8742373" y="5670342"/>
            <a:ext cx="2989541" cy="708446"/>
          </a:xfrm>
          <a:prstGeom prst="rect">
            <a:avLst/>
          </a:prstGeom>
        </p:spPr>
      </p:pic>
      <p:sp>
        <p:nvSpPr>
          <p:cNvPr id="10" name="Title 1">
            <a:extLst>
              <a:ext uri="{FF2B5EF4-FFF2-40B4-BE49-F238E27FC236}">
                <a16:creationId xmlns:a16="http://schemas.microsoft.com/office/drawing/2014/main" id="{B4C8C600-DF26-D0E7-56F9-086868F325A6}"/>
              </a:ext>
            </a:extLst>
          </p:cNvPr>
          <p:cNvSpPr>
            <a:spLocks noGrp="1"/>
          </p:cNvSpPr>
          <p:nvPr>
            <p:ph type="ctrTitle" hasCustomPrompt="1"/>
          </p:nvPr>
        </p:nvSpPr>
        <p:spPr>
          <a:xfrm>
            <a:off x="430641" y="2072881"/>
            <a:ext cx="11301272" cy="674703"/>
          </a:xfrm>
        </p:spPr>
        <p:txBody>
          <a:bodyPr anchor="b">
            <a:noAutofit/>
          </a:bodyPr>
          <a:lstStyle>
            <a:lvl1pPr algn="r">
              <a:defRPr sz="4800" b="1" i="0">
                <a:solidFill>
                  <a:schemeClr val="bg1"/>
                </a:solidFill>
                <a:latin typeface="Arial" panose="020B0604020202020204" pitchFamily="34" charset="0"/>
                <a:cs typeface="Arial" panose="020B0604020202020204" pitchFamily="34" charset="0"/>
              </a:defRPr>
            </a:lvl1pPr>
          </a:lstStyle>
          <a:p>
            <a:r>
              <a:rPr lang="en-GB" dirty="0"/>
              <a:t>Presentation title</a:t>
            </a:r>
            <a:endParaRPr lang="en-US" dirty="0"/>
          </a:p>
        </p:txBody>
      </p:sp>
      <p:sp>
        <p:nvSpPr>
          <p:cNvPr id="11" name="Subtitle 2">
            <a:extLst>
              <a:ext uri="{FF2B5EF4-FFF2-40B4-BE49-F238E27FC236}">
                <a16:creationId xmlns:a16="http://schemas.microsoft.com/office/drawing/2014/main" id="{D0740B71-E71E-A014-744A-79CDF99E9029}"/>
              </a:ext>
            </a:extLst>
          </p:cNvPr>
          <p:cNvSpPr>
            <a:spLocks noGrp="1"/>
          </p:cNvSpPr>
          <p:nvPr>
            <p:ph type="subTitle" idx="1" hasCustomPrompt="1"/>
          </p:nvPr>
        </p:nvSpPr>
        <p:spPr>
          <a:xfrm>
            <a:off x="430641" y="2901750"/>
            <a:ext cx="11301273" cy="524657"/>
          </a:xfrm>
        </p:spPr>
        <p:txBody>
          <a:bodyPr>
            <a:noAutofit/>
          </a:bodyPr>
          <a:lstStyle>
            <a:lvl1pPr marL="0" indent="0" algn="r">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a:t>
            </a:r>
          </a:p>
          <a:p>
            <a:endParaRPr lang="en-US" dirty="0"/>
          </a:p>
        </p:txBody>
      </p:sp>
      <p:sp>
        <p:nvSpPr>
          <p:cNvPr id="12" name="Subtitle 2">
            <a:extLst>
              <a:ext uri="{FF2B5EF4-FFF2-40B4-BE49-F238E27FC236}">
                <a16:creationId xmlns:a16="http://schemas.microsoft.com/office/drawing/2014/main" id="{70C1AD77-DB25-124B-A9E2-66009483993F}"/>
              </a:ext>
            </a:extLst>
          </p:cNvPr>
          <p:cNvSpPr txBox="1">
            <a:spLocks/>
          </p:cNvSpPr>
          <p:nvPr userDrawn="1"/>
        </p:nvSpPr>
        <p:spPr>
          <a:xfrm>
            <a:off x="577696" y="3880830"/>
            <a:ext cx="10972800" cy="517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85000"/>
                    <a:lumOff val="1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i="0" dirty="0">
                <a:solidFill>
                  <a:srgbClr val="04A7D2"/>
                </a:solidFill>
                <a:latin typeface="Arial" panose="020B0604020202020204" pitchFamily="34" charset="0"/>
                <a:cs typeface="Arial" panose="020B0604020202020204" pitchFamily="34" charset="0"/>
              </a:rPr>
              <a:t>Heading 3</a:t>
            </a:r>
          </a:p>
        </p:txBody>
      </p:sp>
      <p:sp>
        <p:nvSpPr>
          <p:cNvPr id="14" name="Text Placeholder 3">
            <a:extLst>
              <a:ext uri="{FF2B5EF4-FFF2-40B4-BE49-F238E27FC236}">
                <a16:creationId xmlns:a16="http://schemas.microsoft.com/office/drawing/2014/main" id="{391DDDB4-C693-9527-8EC4-78BC5F70280B}"/>
              </a:ext>
            </a:extLst>
          </p:cNvPr>
          <p:cNvSpPr>
            <a:spLocks noGrp="1"/>
          </p:cNvSpPr>
          <p:nvPr>
            <p:ph type="body" sz="half" idx="2" hasCustomPrompt="1"/>
          </p:nvPr>
        </p:nvSpPr>
        <p:spPr>
          <a:xfrm>
            <a:off x="430642" y="3509011"/>
            <a:ext cx="11301272" cy="371819"/>
          </a:xfrm>
        </p:spPr>
        <p:txBody>
          <a:bodyPr/>
          <a:lstStyle>
            <a:lvl1pPr marL="0" indent="0" algn="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Authors Name</a:t>
            </a:r>
          </a:p>
        </p:txBody>
      </p:sp>
    </p:spTree>
    <p:extLst>
      <p:ext uri="{BB962C8B-B14F-4D97-AF65-F5344CB8AC3E}">
        <p14:creationId xmlns:p14="http://schemas.microsoft.com/office/powerpoint/2010/main" val="41867526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7174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ark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345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BC3A1-C6F6-B98A-2C4A-84651EC8B2A8}"/>
              </a:ext>
            </a:extLst>
          </p:cNvPr>
          <p:cNvSpPr>
            <a:spLocks noGrp="1"/>
          </p:cNvSpPr>
          <p:nvPr>
            <p:ph type="ctrTitle" hasCustomPrompt="1"/>
          </p:nvPr>
        </p:nvSpPr>
        <p:spPr>
          <a:xfrm>
            <a:off x="568171" y="381740"/>
            <a:ext cx="11301272" cy="674703"/>
          </a:xfrm>
        </p:spPr>
        <p:txBody>
          <a:bodyPr anchor="b">
            <a:normAutofit/>
          </a:bodyPr>
          <a:lstStyle>
            <a:lvl1pPr algn="l">
              <a:defRPr sz="3200" b="1" i="0">
                <a:latin typeface="Arial" panose="020B0604020202020204" pitchFamily="34" charset="0"/>
                <a:cs typeface="Arial" panose="020B0604020202020204" pitchFamily="34" charset="0"/>
              </a:defRPr>
            </a:lvl1pPr>
          </a:lstStyle>
          <a:p>
            <a:r>
              <a:rPr lang="en-GB" dirty="0"/>
              <a:t>Heading 1</a:t>
            </a:r>
            <a:endParaRPr lang="en-US" dirty="0"/>
          </a:p>
        </p:txBody>
      </p:sp>
      <p:sp>
        <p:nvSpPr>
          <p:cNvPr id="3" name="Subtitle 2">
            <a:extLst>
              <a:ext uri="{FF2B5EF4-FFF2-40B4-BE49-F238E27FC236}">
                <a16:creationId xmlns:a16="http://schemas.microsoft.com/office/drawing/2014/main" id="{4B0857FA-1AC5-DC04-DA9C-6C1D11601971}"/>
              </a:ext>
            </a:extLst>
          </p:cNvPr>
          <p:cNvSpPr>
            <a:spLocks noGrp="1"/>
          </p:cNvSpPr>
          <p:nvPr>
            <p:ph type="subTitle" idx="1" hasCustomPrompt="1"/>
          </p:nvPr>
        </p:nvSpPr>
        <p:spPr>
          <a:xfrm>
            <a:off x="568170" y="1180022"/>
            <a:ext cx="11301273" cy="41295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Heading 2</a:t>
            </a:r>
            <a:endParaRPr lang="en-US" dirty="0"/>
          </a:p>
        </p:txBody>
      </p:sp>
      <p:sp>
        <p:nvSpPr>
          <p:cNvPr id="5" name="Footer Placeholder 4">
            <a:extLst>
              <a:ext uri="{FF2B5EF4-FFF2-40B4-BE49-F238E27FC236}">
                <a16:creationId xmlns:a16="http://schemas.microsoft.com/office/drawing/2014/main" id="{8EA7033E-5443-2542-7FBD-B8FBE1DBDDFF}"/>
              </a:ext>
            </a:extLst>
          </p:cNvPr>
          <p:cNvSpPr>
            <a:spLocks noGrp="1"/>
          </p:cNvSpPr>
          <p:nvPr>
            <p:ph type="ftr" sz="quarter" idx="11"/>
          </p:nvPr>
        </p:nvSpPr>
        <p:spPr>
          <a:xfrm>
            <a:off x="568171" y="6356350"/>
            <a:ext cx="7585229" cy="365125"/>
          </a:xfrm>
        </p:spPr>
        <p:txBody>
          <a:bodyPr/>
          <a:lstStyle>
            <a:lvl1pPr algn="l">
              <a:defRPr sz="900">
                <a:solidFill>
                  <a:srgbClr val="04A7D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4A7D2"/>
                </a:solidFill>
                <a:effectLst/>
                <a:uLnTx/>
                <a:uFillTx/>
                <a:latin typeface="Arial" panose="020B0604020202020204"/>
                <a:ea typeface="+mn-ea"/>
                <a:cs typeface="+mn-cs"/>
              </a:rPr>
              <a:t>National Archives of Australia</a:t>
            </a:r>
          </a:p>
        </p:txBody>
      </p:sp>
      <p:sp>
        <p:nvSpPr>
          <p:cNvPr id="6" name="Slide Number Placeholder 5">
            <a:extLst>
              <a:ext uri="{FF2B5EF4-FFF2-40B4-BE49-F238E27FC236}">
                <a16:creationId xmlns:a16="http://schemas.microsoft.com/office/drawing/2014/main" id="{AB9EC377-9E1C-6F67-1E1A-A89196EF3200}"/>
              </a:ext>
            </a:extLst>
          </p:cNvPr>
          <p:cNvSpPr>
            <a:spLocks noGrp="1"/>
          </p:cNvSpPr>
          <p:nvPr>
            <p:ph type="sldNum" sz="quarter" idx="12"/>
          </p:nvPr>
        </p:nvSpPr>
        <p:spPr>
          <a:xfrm>
            <a:off x="8610599" y="6356350"/>
            <a:ext cx="3258845" cy="365125"/>
          </a:xfrm>
        </p:spPr>
        <p:txBody>
          <a:bodyPr/>
          <a:lstStyle>
            <a:lvl1pPr>
              <a:defRPr sz="1100" b="1" i="0">
                <a:solidFill>
                  <a:srgbClr val="04A7D2"/>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2B31C8-AC3C-C74A-9E18-B325BABF2954}" type="slidenum">
              <a:rPr kumimoji="0" lang="en-US" sz="1100" b="1" i="0" u="none" strike="noStrike" kern="1200" cap="none" spc="0" normalizeH="0" baseline="0" noProof="0" smtClean="0">
                <a:ln>
                  <a:noFill/>
                </a:ln>
                <a:solidFill>
                  <a:srgbClr val="04A7D2"/>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1" i="0" u="none" strike="noStrike" kern="1200" cap="none" spc="0" normalizeH="0" baseline="0" noProof="0" dirty="0">
              <a:ln>
                <a:noFill/>
              </a:ln>
              <a:solidFill>
                <a:srgbClr val="04A7D2"/>
              </a:solidFill>
              <a:effectLst/>
              <a:uLnTx/>
              <a:uFillTx/>
              <a:latin typeface="Arial" panose="020B0604020202020204" pitchFamily="34" charset="0"/>
              <a:ea typeface="+mn-ea"/>
              <a:cs typeface="Arial" panose="020B0604020202020204" pitchFamily="34" charset="0"/>
            </a:endParaRPr>
          </a:p>
        </p:txBody>
      </p:sp>
      <p:cxnSp>
        <p:nvCxnSpPr>
          <p:cNvPr id="11" name="Straight Connector 10">
            <a:extLst>
              <a:ext uri="{FF2B5EF4-FFF2-40B4-BE49-F238E27FC236}">
                <a16:creationId xmlns:a16="http://schemas.microsoft.com/office/drawing/2014/main" id="{AD5651C9-EF4C-E75D-20DC-31C3C9CF95E0}"/>
              </a:ext>
            </a:extLst>
          </p:cNvPr>
          <p:cNvCxnSpPr>
            <a:cxnSpLocks/>
          </p:cNvCxnSpPr>
          <p:nvPr userDrawn="1"/>
        </p:nvCxnSpPr>
        <p:spPr>
          <a:xfrm>
            <a:off x="568170" y="6432381"/>
            <a:ext cx="11301273" cy="0"/>
          </a:xfrm>
          <a:prstGeom prst="line">
            <a:avLst/>
          </a:prstGeom>
          <a:ln>
            <a:solidFill>
              <a:srgbClr val="04A7D2"/>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19E6C76-0628-B49B-A33C-43F25C2930EF}"/>
              </a:ext>
            </a:extLst>
          </p:cNvPr>
          <p:cNvSpPr>
            <a:spLocks noGrp="1"/>
          </p:cNvSpPr>
          <p:nvPr>
            <p:ph sz="half" idx="13"/>
          </p:nvPr>
        </p:nvSpPr>
        <p:spPr>
          <a:xfrm>
            <a:off x="568170" y="1837007"/>
            <a:ext cx="5718330" cy="4351338"/>
          </a:xfrm>
        </p:spPr>
        <p:txBody>
          <a:bodyPr/>
          <a:lstStyle>
            <a:lvl1pPr>
              <a:defRPr b="0"/>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Content Placeholder 3">
            <a:extLst>
              <a:ext uri="{FF2B5EF4-FFF2-40B4-BE49-F238E27FC236}">
                <a16:creationId xmlns:a16="http://schemas.microsoft.com/office/drawing/2014/main" id="{E79F8BEF-9C0C-5904-1F57-97921CA9E160}"/>
              </a:ext>
            </a:extLst>
          </p:cNvPr>
          <p:cNvSpPr>
            <a:spLocks noGrp="1"/>
          </p:cNvSpPr>
          <p:nvPr>
            <p:ph sz="half" idx="2"/>
          </p:nvPr>
        </p:nvSpPr>
        <p:spPr>
          <a:xfrm>
            <a:off x="6543675" y="1837007"/>
            <a:ext cx="5325768" cy="4351338"/>
          </a:xfrm>
        </p:spPr>
        <p:txBody>
          <a:bodyPr/>
          <a:lstStyle>
            <a:lvl1pPr>
              <a:defRPr b="0"/>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454529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BC3A1-C6F6-B98A-2C4A-84651EC8B2A8}"/>
              </a:ext>
            </a:extLst>
          </p:cNvPr>
          <p:cNvSpPr>
            <a:spLocks noGrp="1"/>
          </p:cNvSpPr>
          <p:nvPr>
            <p:ph type="ctrTitle" hasCustomPrompt="1"/>
          </p:nvPr>
        </p:nvSpPr>
        <p:spPr>
          <a:xfrm>
            <a:off x="568171" y="381740"/>
            <a:ext cx="11301272" cy="674703"/>
          </a:xfrm>
        </p:spPr>
        <p:txBody>
          <a:bodyPr anchor="b">
            <a:normAutofit/>
          </a:bodyPr>
          <a:lstStyle>
            <a:lvl1pPr algn="l">
              <a:defRPr sz="3200" b="1" i="0">
                <a:latin typeface="Arial" panose="020B0604020202020204" pitchFamily="34" charset="0"/>
                <a:cs typeface="Arial" panose="020B0604020202020204" pitchFamily="34" charset="0"/>
              </a:defRPr>
            </a:lvl1pPr>
          </a:lstStyle>
          <a:p>
            <a:r>
              <a:rPr lang="en-GB" dirty="0"/>
              <a:t>Heading 1</a:t>
            </a:r>
            <a:endParaRPr lang="en-US" dirty="0"/>
          </a:p>
        </p:txBody>
      </p:sp>
      <p:sp>
        <p:nvSpPr>
          <p:cNvPr id="3" name="Subtitle 2">
            <a:extLst>
              <a:ext uri="{FF2B5EF4-FFF2-40B4-BE49-F238E27FC236}">
                <a16:creationId xmlns:a16="http://schemas.microsoft.com/office/drawing/2014/main" id="{4B0857FA-1AC5-DC04-DA9C-6C1D11601971}"/>
              </a:ext>
            </a:extLst>
          </p:cNvPr>
          <p:cNvSpPr>
            <a:spLocks noGrp="1"/>
          </p:cNvSpPr>
          <p:nvPr>
            <p:ph type="subTitle" idx="1" hasCustomPrompt="1"/>
          </p:nvPr>
        </p:nvSpPr>
        <p:spPr>
          <a:xfrm>
            <a:off x="568170" y="1180022"/>
            <a:ext cx="11301273" cy="41295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Heading 2</a:t>
            </a:r>
            <a:endParaRPr lang="en-US" dirty="0"/>
          </a:p>
        </p:txBody>
      </p:sp>
      <p:sp>
        <p:nvSpPr>
          <p:cNvPr id="5" name="Footer Placeholder 4">
            <a:extLst>
              <a:ext uri="{FF2B5EF4-FFF2-40B4-BE49-F238E27FC236}">
                <a16:creationId xmlns:a16="http://schemas.microsoft.com/office/drawing/2014/main" id="{8EA7033E-5443-2542-7FBD-B8FBE1DBDDFF}"/>
              </a:ext>
            </a:extLst>
          </p:cNvPr>
          <p:cNvSpPr>
            <a:spLocks noGrp="1"/>
          </p:cNvSpPr>
          <p:nvPr>
            <p:ph type="ftr" sz="quarter" idx="11"/>
          </p:nvPr>
        </p:nvSpPr>
        <p:spPr>
          <a:xfrm>
            <a:off x="568171" y="6356350"/>
            <a:ext cx="7585229" cy="365125"/>
          </a:xfrm>
        </p:spPr>
        <p:txBody>
          <a:bodyPr/>
          <a:lstStyle>
            <a:lvl1pPr algn="l">
              <a:defRPr sz="900">
                <a:solidFill>
                  <a:srgbClr val="04A7D2"/>
                </a:solidFill>
              </a:defRPr>
            </a:lvl1pPr>
          </a:lstStyle>
          <a:p>
            <a:r>
              <a:rPr lang="en-US" dirty="0"/>
              <a:t>National Archives of Australia</a:t>
            </a:r>
          </a:p>
        </p:txBody>
      </p:sp>
      <p:sp>
        <p:nvSpPr>
          <p:cNvPr id="6" name="Slide Number Placeholder 5">
            <a:extLst>
              <a:ext uri="{FF2B5EF4-FFF2-40B4-BE49-F238E27FC236}">
                <a16:creationId xmlns:a16="http://schemas.microsoft.com/office/drawing/2014/main" id="{AB9EC377-9E1C-6F67-1E1A-A89196EF3200}"/>
              </a:ext>
            </a:extLst>
          </p:cNvPr>
          <p:cNvSpPr>
            <a:spLocks noGrp="1"/>
          </p:cNvSpPr>
          <p:nvPr>
            <p:ph type="sldNum" sz="quarter" idx="12"/>
          </p:nvPr>
        </p:nvSpPr>
        <p:spPr>
          <a:xfrm>
            <a:off x="8610599" y="6356350"/>
            <a:ext cx="3258845" cy="365125"/>
          </a:xfrm>
        </p:spPr>
        <p:txBody>
          <a:bodyPr/>
          <a:lstStyle>
            <a:lvl1pPr>
              <a:defRPr sz="1100" b="1" i="0">
                <a:solidFill>
                  <a:srgbClr val="04A7D2"/>
                </a:solidFill>
                <a:latin typeface="Arial" panose="020B0604020202020204" pitchFamily="34" charset="0"/>
                <a:cs typeface="Arial" panose="020B0604020202020204" pitchFamily="34" charset="0"/>
              </a:defRPr>
            </a:lvl1pPr>
          </a:lstStyle>
          <a:p>
            <a:fld id="{5F2B31C8-AC3C-C74A-9E18-B325BABF2954}" type="slidenum">
              <a:rPr lang="en-US" smtClean="0"/>
              <a:pPr/>
              <a:t>‹#›</a:t>
            </a:fld>
            <a:endParaRPr lang="en-US" dirty="0"/>
          </a:p>
        </p:txBody>
      </p:sp>
      <p:cxnSp>
        <p:nvCxnSpPr>
          <p:cNvPr id="11" name="Straight Connector 10">
            <a:extLst>
              <a:ext uri="{FF2B5EF4-FFF2-40B4-BE49-F238E27FC236}">
                <a16:creationId xmlns:a16="http://schemas.microsoft.com/office/drawing/2014/main" id="{AD5651C9-EF4C-E75D-20DC-31C3C9CF95E0}"/>
              </a:ext>
            </a:extLst>
          </p:cNvPr>
          <p:cNvCxnSpPr>
            <a:cxnSpLocks/>
          </p:cNvCxnSpPr>
          <p:nvPr userDrawn="1"/>
        </p:nvCxnSpPr>
        <p:spPr>
          <a:xfrm>
            <a:off x="568170" y="6432381"/>
            <a:ext cx="11301273" cy="0"/>
          </a:xfrm>
          <a:prstGeom prst="line">
            <a:avLst/>
          </a:prstGeom>
          <a:ln>
            <a:solidFill>
              <a:srgbClr val="04A7D2"/>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19E6C76-0628-B49B-A33C-43F25C2930EF}"/>
              </a:ext>
            </a:extLst>
          </p:cNvPr>
          <p:cNvSpPr>
            <a:spLocks noGrp="1"/>
          </p:cNvSpPr>
          <p:nvPr>
            <p:ph sz="half" idx="13"/>
          </p:nvPr>
        </p:nvSpPr>
        <p:spPr>
          <a:xfrm>
            <a:off x="568170" y="1837007"/>
            <a:ext cx="5718330" cy="4351338"/>
          </a:xfrm>
        </p:spPr>
        <p:txBody>
          <a:bodyPr/>
          <a:lstStyle>
            <a:lvl1pPr>
              <a:defRPr b="0"/>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Content Placeholder 3">
            <a:extLst>
              <a:ext uri="{FF2B5EF4-FFF2-40B4-BE49-F238E27FC236}">
                <a16:creationId xmlns:a16="http://schemas.microsoft.com/office/drawing/2014/main" id="{E79F8BEF-9C0C-5904-1F57-97921CA9E160}"/>
              </a:ext>
            </a:extLst>
          </p:cNvPr>
          <p:cNvSpPr>
            <a:spLocks noGrp="1"/>
          </p:cNvSpPr>
          <p:nvPr>
            <p:ph sz="half" idx="2"/>
          </p:nvPr>
        </p:nvSpPr>
        <p:spPr>
          <a:xfrm>
            <a:off x="6543675" y="1837007"/>
            <a:ext cx="5325768" cy="4351338"/>
          </a:xfrm>
        </p:spPr>
        <p:txBody>
          <a:bodyPr/>
          <a:lstStyle>
            <a:lvl1pPr>
              <a:defRPr b="0"/>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514545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ing and Body">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FE71B415-099B-85D1-D3FF-40AE44FEE75E}"/>
              </a:ext>
            </a:extLst>
          </p:cNvPr>
          <p:cNvSpPr>
            <a:spLocks noGrp="1"/>
          </p:cNvSpPr>
          <p:nvPr>
            <p:ph type="ftr" sz="quarter" idx="11"/>
          </p:nvPr>
        </p:nvSpPr>
        <p:spPr>
          <a:xfrm>
            <a:off x="568171" y="6356350"/>
            <a:ext cx="7585229" cy="365125"/>
          </a:xfrm>
        </p:spPr>
        <p:txBody>
          <a:bodyPr/>
          <a:lstStyle>
            <a:lvl1pPr algn="l">
              <a:defRPr sz="900">
                <a:solidFill>
                  <a:srgbClr val="04A7D2"/>
                </a:solidFill>
              </a:defRPr>
            </a:lvl1pPr>
          </a:lstStyle>
          <a:p>
            <a:r>
              <a:rPr lang="en-US" dirty="0"/>
              <a:t>National Archives of Australia</a:t>
            </a:r>
          </a:p>
        </p:txBody>
      </p:sp>
      <p:sp>
        <p:nvSpPr>
          <p:cNvPr id="7" name="Slide Number Placeholder 5">
            <a:extLst>
              <a:ext uri="{FF2B5EF4-FFF2-40B4-BE49-F238E27FC236}">
                <a16:creationId xmlns:a16="http://schemas.microsoft.com/office/drawing/2014/main" id="{909E55F1-8E45-237A-B2B3-59DBB59CD4DE}"/>
              </a:ext>
            </a:extLst>
          </p:cNvPr>
          <p:cNvSpPr>
            <a:spLocks noGrp="1"/>
          </p:cNvSpPr>
          <p:nvPr>
            <p:ph type="sldNum" sz="quarter" idx="12"/>
          </p:nvPr>
        </p:nvSpPr>
        <p:spPr>
          <a:xfrm>
            <a:off x="8610599" y="6356350"/>
            <a:ext cx="3258845" cy="365125"/>
          </a:xfrm>
        </p:spPr>
        <p:txBody>
          <a:bodyPr/>
          <a:lstStyle>
            <a:lvl1pPr>
              <a:defRPr sz="1100" b="1" i="0">
                <a:solidFill>
                  <a:srgbClr val="04A7D2"/>
                </a:solidFill>
                <a:latin typeface="Arial" panose="020B0604020202020204" pitchFamily="34" charset="0"/>
                <a:cs typeface="Arial" panose="020B0604020202020204" pitchFamily="34" charset="0"/>
              </a:defRPr>
            </a:lvl1pPr>
          </a:lstStyle>
          <a:p>
            <a:fld id="{5F2B31C8-AC3C-C74A-9E18-B325BABF2954}" type="slidenum">
              <a:rPr lang="en-US" smtClean="0"/>
              <a:pPr/>
              <a:t>‹#›</a:t>
            </a:fld>
            <a:endParaRPr lang="en-US" dirty="0"/>
          </a:p>
        </p:txBody>
      </p:sp>
      <p:cxnSp>
        <p:nvCxnSpPr>
          <p:cNvPr id="8" name="Straight Connector 7">
            <a:extLst>
              <a:ext uri="{FF2B5EF4-FFF2-40B4-BE49-F238E27FC236}">
                <a16:creationId xmlns:a16="http://schemas.microsoft.com/office/drawing/2014/main" id="{F2636CB5-EC4E-C4D5-C790-FB3EE38FBC6E}"/>
              </a:ext>
            </a:extLst>
          </p:cNvPr>
          <p:cNvCxnSpPr>
            <a:cxnSpLocks/>
          </p:cNvCxnSpPr>
          <p:nvPr userDrawn="1"/>
        </p:nvCxnSpPr>
        <p:spPr>
          <a:xfrm>
            <a:off x="568170" y="6432381"/>
            <a:ext cx="11301273" cy="0"/>
          </a:xfrm>
          <a:prstGeom prst="line">
            <a:avLst/>
          </a:prstGeom>
          <a:ln>
            <a:solidFill>
              <a:srgbClr val="04A7D2"/>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A1201407-4DAF-B69A-19E7-1F5C69D92604}"/>
              </a:ext>
            </a:extLst>
          </p:cNvPr>
          <p:cNvSpPr>
            <a:spLocks noGrp="1"/>
          </p:cNvSpPr>
          <p:nvPr>
            <p:ph type="ctrTitle" hasCustomPrompt="1"/>
          </p:nvPr>
        </p:nvSpPr>
        <p:spPr>
          <a:xfrm>
            <a:off x="568171" y="381740"/>
            <a:ext cx="11301272" cy="674703"/>
          </a:xfrm>
        </p:spPr>
        <p:txBody>
          <a:bodyPr anchor="b">
            <a:normAutofit/>
          </a:bodyPr>
          <a:lstStyle>
            <a:lvl1pPr algn="l">
              <a:defRPr sz="3200" b="1" i="0">
                <a:latin typeface="Arial" panose="020B0604020202020204" pitchFamily="34" charset="0"/>
                <a:cs typeface="Arial" panose="020B0604020202020204" pitchFamily="34" charset="0"/>
              </a:defRPr>
            </a:lvl1pPr>
          </a:lstStyle>
          <a:p>
            <a:r>
              <a:rPr lang="en-GB" dirty="0"/>
              <a:t>Heading 1</a:t>
            </a:r>
            <a:endParaRPr lang="en-US" dirty="0"/>
          </a:p>
        </p:txBody>
      </p:sp>
      <p:sp>
        <p:nvSpPr>
          <p:cNvPr id="13" name="Text Placeholder 3">
            <a:extLst>
              <a:ext uri="{FF2B5EF4-FFF2-40B4-BE49-F238E27FC236}">
                <a16:creationId xmlns:a16="http://schemas.microsoft.com/office/drawing/2014/main" id="{D8DA14FC-309D-45CE-AA10-F98EFF64C439}"/>
              </a:ext>
            </a:extLst>
          </p:cNvPr>
          <p:cNvSpPr>
            <a:spLocks noGrp="1"/>
          </p:cNvSpPr>
          <p:nvPr>
            <p:ph type="body" sz="half" idx="2" hasCustomPrompt="1"/>
          </p:nvPr>
        </p:nvSpPr>
        <p:spPr>
          <a:xfrm>
            <a:off x="568170" y="1866390"/>
            <a:ext cx="5918355" cy="3811588"/>
          </a:xfrm>
        </p:spPr>
        <p:txBody>
          <a:bodyPr>
            <a:normAutofit/>
          </a:bodyPr>
          <a:lstStyle>
            <a:lvl1pPr marL="0" indent="0">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Body</a:t>
            </a:r>
          </a:p>
        </p:txBody>
      </p:sp>
      <p:sp>
        <p:nvSpPr>
          <p:cNvPr id="14" name="Subtitle 2">
            <a:extLst>
              <a:ext uri="{FF2B5EF4-FFF2-40B4-BE49-F238E27FC236}">
                <a16:creationId xmlns:a16="http://schemas.microsoft.com/office/drawing/2014/main" id="{7BA9B879-F8C6-D1E5-1258-A6A29DA5ED51}"/>
              </a:ext>
            </a:extLst>
          </p:cNvPr>
          <p:cNvSpPr>
            <a:spLocks noGrp="1"/>
          </p:cNvSpPr>
          <p:nvPr>
            <p:ph type="subTitle" idx="1" hasCustomPrompt="1"/>
          </p:nvPr>
        </p:nvSpPr>
        <p:spPr>
          <a:xfrm>
            <a:off x="568170" y="1180022"/>
            <a:ext cx="11301273" cy="41295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Heading 2</a:t>
            </a:r>
            <a:endParaRPr lang="en-US" dirty="0"/>
          </a:p>
        </p:txBody>
      </p:sp>
      <p:sp>
        <p:nvSpPr>
          <p:cNvPr id="15" name="Text Placeholder 3">
            <a:extLst>
              <a:ext uri="{FF2B5EF4-FFF2-40B4-BE49-F238E27FC236}">
                <a16:creationId xmlns:a16="http://schemas.microsoft.com/office/drawing/2014/main" id="{6F7D678E-8828-AEAF-25AE-03AC2C8FA675}"/>
              </a:ext>
            </a:extLst>
          </p:cNvPr>
          <p:cNvSpPr>
            <a:spLocks noGrp="1"/>
          </p:cNvSpPr>
          <p:nvPr>
            <p:ph type="body" sz="half" idx="13" hasCustomPrompt="1"/>
          </p:nvPr>
        </p:nvSpPr>
        <p:spPr>
          <a:xfrm>
            <a:off x="6716417" y="1865880"/>
            <a:ext cx="5153026" cy="3811588"/>
          </a:xfrm>
        </p:spPr>
        <p:txBody>
          <a:bodyPr>
            <a:normAutofit/>
          </a:bodyPr>
          <a:lstStyle>
            <a:lvl1pPr marL="0" indent="0">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Body</a:t>
            </a:r>
          </a:p>
        </p:txBody>
      </p:sp>
    </p:spTree>
    <p:extLst>
      <p:ext uri="{BB962C8B-B14F-4D97-AF65-F5344CB8AC3E}">
        <p14:creationId xmlns:p14="http://schemas.microsoft.com/office/powerpoint/2010/main" val="18614223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ing and Picture">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C7B34F09-5E9A-D573-0A8C-D1317A32059B}"/>
              </a:ext>
            </a:extLst>
          </p:cNvPr>
          <p:cNvSpPr>
            <a:spLocks noGrp="1"/>
          </p:cNvSpPr>
          <p:nvPr>
            <p:ph type="ftr" sz="quarter" idx="11"/>
          </p:nvPr>
        </p:nvSpPr>
        <p:spPr>
          <a:xfrm>
            <a:off x="568171" y="6356350"/>
            <a:ext cx="7585229" cy="365125"/>
          </a:xfrm>
        </p:spPr>
        <p:txBody>
          <a:bodyPr/>
          <a:lstStyle>
            <a:lvl1pPr algn="l">
              <a:defRPr sz="900">
                <a:solidFill>
                  <a:srgbClr val="04A7D2"/>
                </a:solidFill>
              </a:defRPr>
            </a:lvl1pPr>
          </a:lstStyle>
          <a:p>
            <a:r>
              <a:rPr lang="en-US" dirty="0"/>
              <a:t>National Archives of Australia</a:t>
            </a:r>
          </a:p>
        </p:txBody>
      </p:sp>
      <p:sp>
        <p:nvSpPr>
          <p:cNvPr id="7" name="Slide Number Placeholder 5">
            <a:extLst>
              <a:ext uri="{FF2B5EF4-FFF2-40B4-BE49-F238E27FC236}">
                <a16:creationId xmlns:a16="http://schemas.microsoft.com/office/drawing/2014/main" id="{05829B21-D6A9-D325-6C15-FC7926AB83E4}"/>
              </a:ext>
            </a:extLst>
          </p:cNvPr>
          <p:cNvSpPr>
            <a:spLocks noGrp="1"/>
          </p:cNvSpPr>
          <p:nvPr>
            <p:ph type="sldNum" sz="quarter" idx="12"/>
          </p:nvPr>
        </p:nvSpPr>
        <p:spPr>
          <a:xfrm>
            <a:off x="8610599" y="6356350"/>
            <a:ext cx="3258845" cy="365125"/>
          </a:xfrm>
        </p:spPr>
        <p:txBody>
          <a:bodyPr/>
          <a:lstStyle>
            <a:lvl1pPr>
              <a:defRPr sz="1100" b="1" i="0">
                <a:solidFill>
                  <a:srgbClr val="04A7D2"/>
                </a:solidFill>
                <a:latin typeface="Arial" panose="020B0604020202020204" pitchFamily="34" charset="0"/>
                <a:cs typeface="Arial" panose="020B0604020202020204" pitchFamily="34" charset="0"/>
              </a:defRPr>
            </a:lvl1pPr>
          </a:lstStyle>
          <a:p>
            <a:fld id="{5F2B31C8-AC3C-C74A-9E18-B325BABF2954}" type="slidenum">
              <a:rPr lang="en-US" smtClean="0"/>
              <a:pPr/>
              <a:t>‹#›</a:t>
            </a:fld>
            <a:endParaRPr lang="en-US" dirty="0"/>
          </a:p>
        </p:txBody>
      </p:sp>
      <p:cxnSp>
        <p:nvCxnSpPr>
          <p:cNvPr id="8" name="Straight Connector 7">
            <a:extLst>
              <a:ext uri="{FF2B5EF4-FFF2-40B4-BE49-F238E27FC236}">
                <a16:creationId xmlns:a16="http://schemas.microsoft.com/office/drawing/2014/main" id="{0AEB5EA7-529A-0BDE-C971-4C89C7599C89}"/>
              </a:ext>
            </a:extLst>
          </p:cNvPr>
          <p:cNvCxnSpPr>
            <a:cxnSpLocks/>
          </p:cNvCxnSpPr>
          <p:nvPr userDrawn="1"/>
        </p:nvCxnSpPr>
        <p:spPr>
          <a:xfrm>
            <a:off x="568170" y="6432381"/>
            <a:ext cx="11301273" cy="0"/>
          </a:xfrm>
          <a:prstGeom prst="line">
            <a:avLst/>
          </a:prstGeom>
          <a:ln>
            <a:solidFill>
              <a:srgbClr val="04A7D2"/>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868EA880-BFB8-21E6-1F92-44EDEA8EBADC}"/>
              </a:ext>
            </a:extLst>
          </p:cNvPr>
          <p:cNvSpPr>
            <a:spLocks noGrp="1"/>
          </p:cNvSpPr>
          <p:nvPr>
            <p:ph type="ctrTitle" hasCustomPrompt="1"/>
          </p:nvPr>
        </p:nvSpPr>
        <p:spPr>
          <a:xfrm>
            <a:off x="568171" y="381740"/>
            <a:ext cx="11301272" cy="674703"/>
          </a:xfrm>
        </p:spPr>
        <p:txBody>
          <a:bodyPr anchor="b">
            <a:normAutofit/>
          </a:bodyPr>
          <a:lstStyle>
            <a:lvl1pPr algn="l">
              <a:defRPr sz="3200" b="1" i="0">
                <a:latin typeface="Arial" panose="020B0604020202020204" pitchFamily="34" charset="0"/>
                <a:cs typeface="Arial" panose="020B0604020202020204" pitchFamily="34" charset="0"/>
              </a:defRPr>
            </a:lvl1pPr>
          </a:lstStyle>
          <a:p>
            <a:r>
              <a:rPr lang="en-GB" dirty="0"/>
              <a:t>Heading 1</a:t>
            </a:r>
            <a:endParaRPr lang="en-US" dirty="0"/>
          </a:p>
        </p:txBody>
      </p:sp>
      <p:sp>
        <p:nvSpPr>
          <p:cNvPr id="11" name="Picture Placeholder 10">
            <a:extLst>
              <a:ext uri="{FF2B5EF4-FFF2-40B4-BE49-F238E27FC236}">
                <a16:creationId xmlns:a16="http://schemas.microsoft.com/office/drawing/2014/main" id="{8A9605D2-F945-8B06-406D-BF69F35D40D1}"/>
              </a:ext>
            </a:extLst>
          </p:cNvPr>
          <p:cNvSpPr>
            <a:spLocks noGrp="1"/>
          </p:cNvSpPr>
          <p:nvPr>
            <p:ph type="pic" sz="quarter" idx="13" hasCustomPrompt="1"/>
          </p:nvPr>
        </p:nvSpPr>
        <p:spPr>
          <a:xfrm>
            <a:off x="568325" y="1390650"/>
            <a:ext cx="11301413" cy="4781550"/>
          </a:xfrm>
        </p:spPr>
        <p:txBody>
          <a:bodyPr/>
          <a:lstStyle>
            <a:lvl1pPr marL="0" indent="0">
              <a:buNone/>
              <a:defRPr/>
            </a:lvl1pPr>
          </a:lstStyle>
          <a:p>
            <a:r>
              <a:rPr lang="en-US" dirty="0"/>
              <a:t>(Click to add picture)</a:t>
            </a:r>
          </a:p>
        </p:txBody>
      </p:sp>
    </p:spTree>
    <p:extLst>
      <p:ext uri="{BB962C8B-B14F-4D97-AF65-F5344CB8AC3E}">
        <p14:creationId xmlns:p14="http://schemas.microsoft.com/office/powerpoint/2010/main" val="36543346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and Picture">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F70BD550-8F87-4089-16CC-79A99629FC28}"/>
              </a:ext>
            </a:extLst>
          </p:cNvPr>
          <p:cNvSpPr>
            <a:spLocks noGrp="1"/>
          </p:cNvSpPr>
          <p:nvPr>
            <p:ph type="ftr" sz="quarter" idx="11"/>
          </p:nvPr>
        </p:nvSpPr>
        <p:spPr>
          <a:xfrm>
            <a:off x="568171" y="6356350"/>
            <a:ext cx="7585229" cy="365125"/>
          </a:xfrm>
        </p:spPr>
        <p:txBody>
          <a:bodyPr/>
          <a:lstStyle>
            <a:lvl1pPr algn="l">
              <a:defRPr sz="900">
                <a:solidFill>
                  <a:srgbClr val="04A7D2"/>
                </a:solidFill>
              </a:defRPr>
            </a:lvl1pPr>
          </a:lstStyle>
          <a:p>
            <a:r>
              <a:rPr lang="en-US" dirty="0"/>
              <a:t>National Archives of Australia</a:t>
            </a:r>
          </a:p>
        </p:txBody>
      </p:sp>
      <p:sp>
        <p:nvSpPr>
          <p:cNvPr id="7" name="Slide Number Placeholder 5">
            <a:extLst>
              <a:ext uri="{FF2B5EF4-FFF2-40B4-BE49-F238E27FC236}">
                <a16:creationId xmlns:a16="http://schemas.microsoft.com/office/drawing/2014/main" id="{1EEB5F6D-C00C-1AEB-500E-23D2C3D8E38A}"/>
              </a:ext>
            </a:extLst>
          </p:cNvPr>
          <p:cNvSpPr>
            <a:spLocks noGrp="1"/>
          </p:cNvSpPr>
          <p:nvPr>
            <p:ph type="sldNum" sz="quarter" idx="12"/>
          </p:nvPr>
        </p:nvSpPr>
        <p:spPr>
          <a:xfrm>
            <a:off x="8610599" y="6356350"/>
            <a:ext cx="3258845" cy="365125"/>
          </a:xfrm>
        </p:spPr>
        <p:txBody>
          <a:bodyPr/>
          <a:lstStyle>
            <a:lvl1pPr>
              <a:defRPr sz="1100" b="1" i="0">
                <a:solidFill>
                  <a:srgbClr val="04A7D2"/>
                </a:solidFill>
                <a:latin typeface="Arial" panose="020B0604020202020204" pitchFamily="34" charset="0"/>
                <a:cs typeface="Arial" panose="020B0604020202020204" pitchFamily="34" charset="0"/>
              </a:defRPr>
            </a:lvl1pPr>
          </a:lstStyle>
          <a:p>
            <a:fld id="{5F2B31C8-AC3C-C74A-9E18-B325BABF2954}" type="slidenum">
              <a:rPr lang="en-US" smtClean="0"/>
              <a:pPr/>
              <a:t>‹#›</a:t>
            </a:fld>
            <a:endParaRPr lang="en-US" dirty="0"/>
          </a:p>
        </p:txBody>
      </p:sp>
      <p:cxnSp>
        <p:nvCxnSpPr>
          <p:cNvPr id="8" name="Straight Connector 7">
            <a:extLst>
              <a:ext uri="{FF2B5EF4-FFF2-40B4-BE49-F238E27FC236}">
                <a16:creationId xmlns:a16="http://schemas.microsoft.com/office/drawing/2014/main" id="{231C8E6E-2129-98D5-9790-EB090218A99E}"/>
              </a:ext>
            </a:extLst>
          </p:cNvPr>
          <p:cNvCxnSpPr>
            <a:cxnSpLocks/>
          </p:cNvCxnSpPr>
          <p:nvPr userDrawn="1"/>
        </p:nvCxnSpPr>
        <p:spPr>
          <a:xfrm>
            <a:off x="568170" y="6432381"/>
            <a:ext cx="11301273" cy="0"/>
          </a:xfrm>
          <a:prstGeom prst="line">
            <a:avLst/>
          </a:prstGeom>
          <a:ln>
            <a:solidFill>
              <a:srgbClr val="04A7D2"/>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F6E21FE3-3F96-EFD7-9ACF-7969480B1DE2}"/>
              </a:ext>
            </a:extLst>
          </p:cNvPr>
          <p:cNvSpPr>
            <a:spLocks noGrp="1"/>
          </p:cNvSpPr>
          <p:nvPr>
            <p:ph type="ctrTitle" hasCustomPrompt="1"/>
          </p:nvPr>
        </p:nvSpPr>
        <p:spPr>
          <a:xfrm>
            <a:off x="568171" y="381740"/>
            <a:ext cx="11301272" cy="674703"/>
          </a:xfrm>
        </p:spPr>
        <p:txBody>
          <a:bodyPr anchor="b">
            <a:normAutofit/>
          </a:bodyPr>
          <a:lstStyle>
            <a:lvl1pPr algn="l">
              <a:defRPr sz="3200" b="1" i="0">
                <a:latin typeface="Arial" panose="020B0604020202020204" pitchFamily="34" charset="0"/>
                <a:cs typeface="Arial" panose="020B0604020202020204" pitchFamily="34" charset="0"/>
              </a:defRPr>
            </a:lvl1pPr>
          </a:lstStyle>
          <a:p>
            <a:r>
              <a:rPr lang="en-GB" dirty="0"/>
              <a:t>Heading 1</a:t>
            </a:r>
            <a:endParaRPr lang="en-US" dirty="0"/>
          </a:p>
        </p:txBody>
      </p:sp>
      <p:sp>
        <p:nvSpPr>
          <p:cNvPr id="11" name="Picture Placeholder 10">
            <a:extLst>
              <a:ext uri="{FF2B5EF4-FFF2-40B4-BE49-F238E27FC236}">
                <a16:creationId xmlns:a16="http://schemas.microsoft.com/office/drawing/2014/main" id="{52FB2D5F-2E34-3604-34BA-519CB7006CD0}"/>
              </a:ext>
            </a:extLst>
          </p:cNvPr>
          <p:cNvSpPr>
            <a:spLocks noGrp="1"/>
          </p:cNvSpPr>
          <p:nvPr>
            <p:ph type="pic" sz="quarter" idx="13" hasCustomPrompt="1"/>
          </p:nvPr>
        </p:nvSpPr>
        <p:spPr>
          <a:xfrm>
            <a:off x="5932193" y="1377449"/>
            <a:ext cx="5937250" cy="4733925"/>
          </a:xfrm>
        </p:spPr>
        <p:txBody>
          <a:bodyPr/>
          <a:lstStyle/>
          <a:p>
            <a:r>
              <a:rPr lang="en-US" dirty="0"/>
              <a:t>(click to add picture)</a:t>
            </a:r>
          </a:p>
        </p:txBody>
      </p:sp>
      <p:sp>
        <p:nvSpPr>
          <p:cNvPr id="12" name="Text Placeholder 3">
            <a:extLst>
              <a:ext uri="{FF2B5EF4-FFF2-40B4-BE49-F238E27FC236}">
                <a16:creationId xmlns:a16="http://schemas.microsoft.com/office/drawing/2014/main" id="{D80E7E52-5C8D-2AC5-6476-1223868C58A8}"/>
              </a:ext>
            </a:extLst>
          </p:cNvPr>
          <p:cNvSpPr>
            <a:spLocks noGrp="1"/>
          </p:cNvSpPr>
          <p:nvPr>
            <p:ph type="body" sz="half" idx="2" hasCustomPrompt="1"/>
          </p:nvPr>
        </p:nvSpPr>
        <p:spPr>
          <a:xfrm>
            <a:off x="568170" y="1377448"/>
            <a:ext cx="5042055" cy="4733925"/>
          </a:xfrm>
        </p:spPr>
        <p:txBody>
          <a:bodyPr>
            <a:normAutofit/>
          </a:bodyPr>
          <a:lstStyle>
            <a:lvl1pPr marL="0" indent="0">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Body</a:t>
            </a:r>
          </a:p>
        </p:txBody>
      </p:sp>
    </p:spTree>
    <p:extLst>
      <p:ext uri="{BB962C8B-B14F-4D97-AF65-F5344CB8AC3E}">
        <p14:creationId xmlns:p14="http://schemas.microsoft.com/office/powerpoint/2010/main" val="34799849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ing and Table">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786EBE88-0DBB-67F1-D316-5B1E24D9A726}"/>
              </a:ext>
            </a:extLst>
          </p:cNvPr>
          <p:cNvSpPr>
            <a:spLocks noGrp="1"/>
          </p:cNvSpPr>
          <p:nvPr>
            <p:ph type="ftr" sz="quarter" idx="11"/>
          </p:nvPr>
        </p:nvSpPr>
        <p:spPr>
          <a:xfrm>
            <a:off x="568171" y="6356350"/>
            <a:ext cx="7585229" cy="365125"/>
          </a:xfrm>
        </p:spPr>
        <p:txBody>
          <a:bodyPr/>
          <a:lstStyle>
            <a:lvl1pPr algn="l">
              <a:defRPr sz="900">
                <a:solidFill>
                  <a:srgbClr val="04A7D2"/>
                </a:solidFill>
              </a:defRPr>
            </a:lvl1pPr>
          </a:lstStyle>
          <a:p>
            <a:r>
              <a:rPr lang="en-US" dirty="0"/>
              <a:t>National Archives of Australia</a:t>
            </a:r>
          </a:p>
        </p:txBody>
      </p:sp>
      <p:sp>
        <p:nvSpPr>
          <p:cNvPr id="7" name="Slide Number Placeholder 5">
            <a:extLst>
              <a:ext uri="{FF2B5EF4-FFF2-40B4-BE49-F238E27FC236}">
                <a16:creationId xmlns:a16="http://schemas.microsoft.com/office/drawing/2014/main" id="{FF50E685-6E80-2052-2865-1C50E9803656}"/>
              </a:ext>
            </a:extLst>
          </p:cNvPr>
          <p:cNvSpPr>
            <a:spLocks noGrp="1"/>
          </p:cNvSpPr>
          <p:nvPr>
            <p:ph type="sldNum" sz="quarter" idx="12"/>
          </p:nvPr>
        </p:nvSpPr>
        <p:spPr>
          <a:xfrm>
            <a:off x="8610599" y="6356350"/>
            <a:ext cx="3258845" cy="365125"/>
          </a:xfrm>
        </p:spPr>
        <p:txBody>
          <a:bodyPr/>
          <a:lstStyle>
            <a:lvl1pPr>
              <a:defRPr sz="1100" b="1" i="0">
                <a:solidFill>
                  <a:srgbClr val="04A7D2"/>
                </a:solidFill>
                <a:latin typeface="Arial" panose="020B0604020202020204" pitchFamily="34" charset="0"/>
                <a:cs typeface="Arial" panose="020B0604020202020204" pitchFamily="34" charset="0"/>
              </a:defRPr>
            </a:lvl1pPr>
          </a:lstStyle>
          <a:p>
            <a:fld id="{5F2B31C8-AC3C-C74A-9E18-B325BABF2954}" type="slidenum">
              <a:rPr lang="en-US" smtClean="0"/>
              <a:pPr/>
              <a:t>‹#›</a:t>
            </a:fld>
            <a:endParaRPr lang="en-US" dirty="0"/>
          </a:p>
        </p:txBody>
      </p:sp>
      <p:cxnSp>
        <p:nvCxnSpPr>
          <p:cNvPr id="8" name="Straight Connector 7">
            <a:extLst>
              <a:ext uri="{FF2B5EF4-FFF2-40B4-BE49-F238E27FC236}">
                <a16:creationId xmlns:a16="http://schemas.microsoft.com/office/drawing/2014/main" id="{235E465F-F2F2-F6E5-F386-5927AD28B63C}"/>
              </a:ext>
            </a:extLst>
          </p:cNvPr>
          <p:cNvCxnSpPr>
            <a:cxnSpLocks/>
          </p:cNvCxnSpPr>
          <p:nvPr userDrawn="1"/>
        </p:nvCxnSpPr>
        <p:spPr>
          <a:xfrm>
            <a:off x="568170" y="6432381"/>
            <a:ext cx="11301273" cy="0"/>
          </a:xfrm>
          <a:prstGeom prst="line">
            <a:avLst/>
          </a:prstGeom>
          <a:ln>
            <a:solidFill>
              <a:srgbClr val="04A7D2"/>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81E931C-DD68-7987-3776-43D48296D5CB}"/>
              </a:ext>
            </a:extLst>
          </p:cNvPr>
          <p:cNvSpPr>
            <a:spLocks noGrp="1"/>
          </p:cNvSpPr>
          <p:nvPr>
            <p:ph type="ctrTitle" hasCustomPrompt="1"/>
          </p:nvPr>
        </p:nvSpPr>
        <p:spPr>
          <a:xfrm>
            <a:off x="568171" y="381740"/>
            <a:ext cx="11301272" cy="674703"/>
          </a:xfrm>
        </p:spPr>
        <p:txBody>
          <a:bodyPr anchor="b">
            <a:normAutofit/>
          </a:bodyPr>
          <a:lstStyle>
            <a:lvl1pPr algn="l">
              <a:defRPr sz="3200" b="1" i="0">
                <a:latin typeface="Arial" panose="020B0604020202020204" pitchFamily="34" charset="0"/>
                <a:cs typeface="Arial" panose="020B0604020202020204" pitchFamily="34" charset="0"/>
              </a:defRPr>
            </a:lvl1pPr>
          </a:lstStyle>
          <a:p>
            <a:r>
              <a:rPr lang="en-GB" dirty="0"/>
              <a:t>Heading 1</a:t>
            </a:r>
            <a:endParaRPr lang="en-US" dirty="0"/>
          </a:p>
        </p:txBody>
      </p:sp>
      <p:sp>
        <p:nvSpPr>
          <p:cNvPr id="11" name="Table Placeholder 10">
            <a:extLst>
              <a:ext uri="{FF2B5EF4-FFF2-40B4-BE49-F238E27FC236}">
                <a16:creationId xmlns:a16="http://schemas.microsoft.com/office/drawing/2014/main" id="{F11A609D-BE74-3304-6155-3FF66A53D526}"/>
              </a:ext>
            </a:extLst>
          </p:cNvPr>
          <p:cNvSpPr>
            <a:spLocks noGrp="1"/>
          </p:cNvSpPr>
          <p:nvPr>
            <p:ph type="tbl" sz="quarter" idx="13" hasCustomPrompt="1"/>
          </p:nvPr>
        </p:nvSpPr>
        <p:spPr>
          <a:xfrm>
            <a:off x="568325" y="1295400"/>
            <a:ext cx="11301413" cy="4924425"/>
          </a:xfrm>
        </p:spPr>
        <p:txBody>
          <a:bodyPr/>
          <a:lstStyle>
            <a:lvl1pPr marL="0" indent="0">
              <a:buNone/>
              <a:defRPr/>
            </a:lvl1pPr>
          </a:lstStyle>
          <a:p>
            <a:r>
              <a:rPr lang="en-US" dirty="0"/>
              <a:t>(Click to add table)</a:t>
            </a:r>
          </a:p>
        </p:txBody>
      </p:sp>
    </p:spTree>
    <p:extLst>
      <p:ext uri="{BB962C8B-B14F-4D97-AF65-F5344CB8AC3E}">
        <p14:creationId xmlns:p14="http://schemas.microsoft.com/office/powerpoint/2010/main" val="17999181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ack page">
    <p:bg>
      <p:bgPr>
        <a:solidFill>
          <a:srgbClr val="04A7D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FB5AA0-D700-1B4F-FE66-41C4F6E8BCC4}"/>
              </a:ext>
            </a:extLst>
          </p:cNvPr>
          <p:cNvPicPr>
            <a:picLocks noChangeAspect="1"/>
          </p:cNvPicPr>
          <p:nvPr userDrawn="1"/>
        </p:nvPicPr>
        <p:blipFill>
          <a:blip r:embed="rId2"/>
          <a:stretch>
            <a:fillRect/>
          </a:stretch>
        </p:blipFill>
        <p:spPr>
          <a:xfrm>
            <a:off x="3102773" y="2516760"/>
            <a:ext cx="5618065" cy="1331340"/>
          </a:xfrm>
          <a:prstGeom prst="rect">
            <a:avLst/>
          </a:prstGeom>
        </p:spPr>
      </p:pic>
      <p:sp>
        <p:nvSpPr>
          <p:cNvPr id="7" name="TextBox 6">
            <a:extLst>
              <a:ext uri="{FF2B5EF4-FFF2-40B4-BE49-F238E27FC236}">
                <a16:creationId xmlns:a16="http://schemas.microsoft.com/office/drawing/2014/main" id="{DCCC8011-886A-F2A0-38FD-0ED246DDEB7E}"/>
              </a:ext>
            </a:extLst>
          </p:cNvPr>
          <p:cNvSpPr txBox="1"/>
          <p:nvPr userDrawn="1"/>
        </p:nvSpPr>
        <p:spPr>
          <a:xfrm>
            <a:off x="7572376" y="6000992"/>
            <a:ext cx="3815462" cy="434285"/>
          </a:xfrm>
          <a:prstGeom prst="rect">
            <a:avLst/>
          </a:prstGeom>
        </p:spPr>
        <p:txBody>
          <a:bodyPr vert="horz" wrap="square" lIns="91440" tIns="45720" rIns="91440" bIns="45720" rtlCol="0" anchor="ctr">
            <a:normAutofit/>
          </a:bodyPr>
          <a:lstStyle/>
          <a:p>
            <a:pPr algn="r"/>
            <a:r>
              <a:rPr lang="en-US" sz="1600" b="1" dirty="0">
                <a:solidFill>
                  <a:schemeClr val="bg1"/>
                </a:solidFill>
                <a:latin typeface="Arial" panose="020B0604020202020204" pitchFamily="34" charset="0"/>
                <a:cs typeface="Arial" panose="020B0604020202020204" pitchFamily="34" charset="0"/>
              </a:rPr>
              <a:t>naa.gov.au</a:t>
            </a:r>
          </a:p>
        </p:txBody>
      </p:sp>
    </p:spTree>
    <p:extLst>
      <p:ext uri="{BB962C8B-B14F-4D97-AF65-F5344CB8AC3E}">
        <p14:creationId xmlns:p14="http://schemas.microsoft.com/office/powerpoint/2010/main" val="2363080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28EB6-D729-03BB-A56D-3A2A047D7D6F}"/>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15018777-9430-3A3C-1E8E-5201325A0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894E851-BB1D-FE0F-D244-EA7B00E17401}"/>
              </a:ext>
            </a:extLst>
          </p:cNvPr>
          <p:cNvSpPr>
            <a:spLocks noGrp="1"/>
          </p:cNvSpPr>
          <p:nvPr>
            <p:ph type="dt" sz="half" idx="10"/>
          </p:nvPr>
        </p:nvSpPr>
        <p:spPr/>
        <p:txBody>
          <a:bodyPr/>
          <a:lstStyle/>
          <a:p>
            <a:fld id="{6FDAC50D-0220-4A8B-B842-EFE546118ED4}" type="datetime1">
              <a:rPr lang="en-AU" smtClean="0"/>
              <a:t>23/03/2026</a:t>
            </a:fld>
            <a:endParaRPr lang="en-US" dirty="0"/>
          </a:p>
        </p:txBody>
      </p:sp>
      <p:sp>
        <p:nvSpPr>
          <p:cNvPr id="5" name="Footer Placeholder 4">
            <a:extLst>
              <a:ext uri="{FF2B5EF4-FFF2-40B4-BE49-F238E27FC236}">
                <a16:creationId xmlns:a16="http://schemas.microsoft.com/office/drawing/2014/main" id="{F13CAEE0-E6C3-A594-165E-03F44069636F}"/>
              </a:ext>
            </a:extLst>
          </p:cNvPr>
          <p:cNvSpPr>
            <a:spLocks noGrp="1"/>
          </p:cNvSpPr>
          <p:nvPr>
            <p:ph type="ftr" sz="quarter" idx="11"/>
          </p:nvPr>
        </p:nvSpPr>
        <p:spPr/>
        <p:txBody>
          <a:bodyPr/>
          <a:lstStyle/>
          <a:p>
            <a:r>
              <a:rPr lang="en-US" dirty="0"/>
              <a:t>National Archives of Australia</a:t>
            </a:r>
          </a:p>
        </p:txBody>
      </p:sp>
      <p:sp>
        <p:nvSpPr>
          <p:cNvPr id="6" name="Slide Number Placeholder 5">
            <a:extLst>
              <a:ext uri="{FF2B5EF4-FFF2-40B4-BE49-F238E27FC236}">
                <a16:creationId xmlns:a16="http://schemas.microsoft.com/office/drawing/2014/main" id="{62E57B8D-DBFA-EFEB-8010-56AE96202DAC}"/>
              </a:ext>
            </a:extLst>
          </p:cNvPr>
          <p:cNvSpPr>
            <a:spLocks noGrp="1"/>
          </p:cNvSpPr>
          <p:nvPr>
            <p:ph type="sldNum" sz="quarter" idx="12"/>
          </p:nvPr>
        </p:nvSpPr>
        <p:spPr/>
        <p:txBody>
          <a:bodyPr/>
          <a:lstStyle/>
          <a:p>
            <a:fld id="{5F2B31C8-AC3C-C74A-9E18-B325BABF2954}" type="slidenum">
              <a:rPr lang="en-US" smtClean="0"/>
              <a:t>‹#›</a:t>
            </a:fld>
            <a:endParaRPr lang="en-US" dirty="0"/>
          </a:p>
        </p:txBody>
      </p:sp>
    </p:spTree>
    <p:extLst>
      <p:ext uri="{BB962C8B-B14F-4D97-AF65-F5344CB8AC3E}">
        <p14:creationId xmlns:p14="http://schemas.microsoft.com/office/powerpoint/2010/main" val="40994476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0F7B6-21B0-7886-3155-001A9169CB63}"/>
              </a:ext>
            </a:extLst>
          </p:cNvPr>
          <p:cNvSpPr>
            <a:spLocks noGrp="1"/>
          </p:cNvSpPr>
          <p:nvPr>
            <p:ph type="title"/>
          </p:nvPr>
        </p:nvSpPr>
        <p:spPr>
          <a:xfrm>
            <a:off x="831850" y="1709738"/>
            <a:ext cx="10515600" cy="2852737"/>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7EFAC229-5D40-9735-344B-5B13C193E5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52F09C1-E922-DE75-282D-95CEA71215AA}"/>
              </a:ext>
            </a:extLst>
          </p:cNvPr>
          <p:cNvSpPr>
            <a:spLocks noGrp="1"/>
          </p:cNvSpPr>
          <p:nvPr>
            <p:ph type="dt" sz="half" idx="10"/>
          </p:nvPr>
        </p:nvSpPr>
        <p:spPr/>
        <p:txBody>
          <a:bodyPr/>
          <a:lstStyle/>
          <a:p>
            <a:fld id="{C012D5E6-00C1-48B0-AC32-D37B215E7C91}" type="datetime1">
              <a:rPr lang="en-AU" smtClean="0"/>
              <a:t>23/03/2026</a:t>
            </a:fld>
            <a:endParaRPr lang="en-US" dirty="0"/>
          </a:p>
        </p:txBody>
      </p:sp>
      <p:sp>
        <p:nvSpPr>
          <p:cNvPr id="5" name="Footer Placeholder 4">
            <a:extLst>
              <a:ext uri="{FF2B5EF4-FFF2-40B4-BE49-F238E27FC236}">
                <a16:creationId xmlns:a16="http://schemas.microsoft.com/office/drawing/2014/main" id="{F94405DE-6654-11C6-5E66-46752E2B35CC}"/>
              </a:ext>
            </a:extLst>
          </p:cNvPr>
          <p:cNvSpPr>
            <a:spLocks noGrp="1"/>
          </p:cNvSpPr>
          <p:nvPr>
            <p:ph type="ftr" sz="quarter" idx="11"/>
          </p:nvPr>
        </p:nvSpPr>
        <p:spPr/>
        <p:txBody>
          <a:bodyPr/>
          <a:lstStyle/>
          <a:p>
            <a:r>
              <a:rPr lang="en-US" dirty="0"/>
              <a:t>National Archives of Australia</a:t>
            </a:r>
          </a:p>
        </p:txBody>
      </p:sp>
      <p:sp>
        <p:nvSpPr>
          <p:cNvPr id="6" name="Slide Number Placeholder 5">
            <a:extLst>
              <a:ext uri="{FF2B5EF4-FFF2-40B4-BE49-F238E27FC236}">
                <a16:creationId xmlns:a16="http://schemas.microsoft.com/office/drawing/2014/main" id="{CDFE3C91-A461-18D7-0A7E-C19543F0A20F}"/>
              </a:ext>
            </a:extLst>
          </p:cNvPr>
          <p:cNvSpPr>
            <a:spLocks noGrp="1"/>
          </p:cNvSpPr>
          <p:nvPr>
            <p:ph type="sldNum" sz="quarter" idx="12"/>
          </p:nvPr>
        </p:nvSpPr>
        <p:spPr/>
        <p:txBody>
          <a:bodyPr/>
          <a:lstStyle/>
          <a:p>
            <a:fld id="{5F2B31C8-AC3C-C74A-9E18-B325BABF2954}" type="slidenum">
              <a:rPr lang="en-US" smtClean="0"/>
              <a:t>‹#›</a:t>
            </a:fld>
            <a:endParaRPr lang="en-US" dirty="0"/>
          </a:p>
        </p:txBody>
      </p:sp>
    </p:spTree>
    <p:extLst>
      <p:ext uri="{BB962C8B-B14F-4D97-AF65-F5344CB8AC3E}">
        <p14:creationId xmlns:p14="http://schemas.microsoft.com/office/powerpoint/2010/main" val="5181791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AB670-F6E3-4E2F-DE83-D4DA7B4D8CFB}"/>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4560825-2CF9-F152-F2BE-7A7E8FFB587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A6280C-1E17-4CF4-AFE1-E2D80D3B611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6CEDA38-7674-0384-227B-B681F04CD9B3}"/>
              </a:ext>
            </a:extLst>
          </p:cNvPr>
          <p:cNvSpPr>
            <a:spLocks noGrp="1"/>
          </p:cNvSpPr>
          <p:nvPr>
            <p:ph type="dt" sz="half" idx="10"/>
          </p:nvPr>
        </p:nvSpPr>
        <p:spPr/>
        <p:txBody>
          <a:bodyPr/>
          <a:lstStyle/>
          <a:p>
            <a:fld id="{89786789-5BE9-4873-950D-9D6320821075}" type="datetime1">
              <a:rPr lang="en-AU" smtClean="0"/>
              <a:t>23/03/2026</a:t>
            </a:fld>
            <a:endParaRPr lang="en-US" dirty="0"/>
          </a:p>
        </p:txBody>
      </p:sp>
      <p:sp>
        <p:nvSpPr>
          <p:cNvPr id="6" name="Footer Placeholder 5">
            <a:extLst>
              <a:ext uri="{FF2B5EF4-FFF2-40B4-BE49-F238E27FC236}">
                <a16:creationId xmlns:a16="http://schemas.microsoft.com/office/drawing/2014/main" id="{420B2D0E-157B-DE6A-29E4-734902D9015B}"/>
              </a:ext>
            </a:extLst>
          </p:cNvPr>
          <p:cNvSpPr>
            <a:spLocks noGrp="1"/>
          </p:cNvSpPr>
          <p:nvPr>
            <p:ph type="ftr" sz="quarter" idx="11"/>
          </p:nvPr>
        </p:nvSpPr>
        <p:spPr/>
        <p:txBody>
          <a:bodyPr/>
          <a:lstStyle/>
          <a:p>
            <a:r>
              <a:rPr lang="en-US" dirty="0"/>
              <a:t>National Archives of Australia</a:t>
            </a:r>
          </a:p>
        </p:txBody>
      </p:sp>
      <p:sp>
        <p:nvSpPr>
          <p:cNvPr id="7" name="Slide Number Placeholder 6">
            <a:extLst>
              <a:ext uri="{FF2B5EF4-FFF2-40B4-BE49-F238E27FC236}">
                <a16:creationId xmlns:a16="http://schemas.microsoft.com/office/drawing/2014/main" id="{9382CBB0-AD03-57FF-5D9D-A591046799BD}"/>
              </a:ext>
            </a:extLst>
          </p:cNvPr>
          <p:cNvSpPr>
            <a:spLocks noGrp="1"/>
          </p:cNvSpPr>
          <p:nvPr>
            <p:ph type="sldNum" sz="quarter" idx="12"/>
          </p:nvPr>
        </p:nvSpPr>
        <p:spPr/>
        <p:txBody>
          <a:bodyPr/>
          <a:lstStyle/>
          <a:p>
            <a:fld id="{5F2B31C8-AC3C-C74A-9E18-B325BABF2954}" type="slidenum">
              <a:rPr lang="en-US" smtClean="0"/>
              <a:t>‹#›</a:t>
            </a:fld>
            <a:endParaRPr lang="en-US" dirty="0"/>
          </a:p>
        </p:txBody>
      </p:sp>
    </p:spTree>
    <p:extLst>
      <p:ext uri="{BB962C8B-B14F-4D97-AF65-F5344CB8AC3E}">
        <p14:creationId xmlns:p14="http://schemas.microsoft.com/office/powerpoint/2010/main" val="376830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188F0-7C75-89AB-8E0C-064D3935E257}"/>
              </a:ext>
            </a:extLst>
          </p:cNvPr>
          <p:cNvSpPr>
            <a:spLocks noGrp="1"/>
          </p:cNvSpPr>
          <p:nvPr>
            <p:ph type="title"/>
          </p:nvPr>
        </p:nvSpPr>
        <p:spPr>
          <a:xfrm>
            <a:off x="839788" y="365125"/>
            <a:ext cx="10515600"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71BBD2EA-7F21-6CD0-059A-D673D45CC8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6D801E4-AEA3-6668-E86E-3DB2D064BC69}"/>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CD2C31A8-2341-890A-C51F-34D74BBB3A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CBA6E3F-A687-BBA4-DC0B-22217FDE60B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D3DF27E-5A0D-8D34-C8AA-B72EBF092962}"/>
              </a:ext>
            </a:extLst>
          </p:cNvPr>
          <p:cNvSpPr>
            <a:spLocks noGrp="1"/>
          </p:cNvSpPr>
          <p:nvPr>
            <p:ph type="dt" sz="half" idx="10"/>
          </p:nvPr>
        </p:nvSpPr>
        <p:spPr/>
        <p:txBody>
          <a:bodyPr/>
          <a:lstStyle/>
          <a:p>
            <a:fld id="{FC4B687D-49DF-43E9-AA83-37FCA8EF1559}" type="datetime1">
              <a:rPr lang="en-AU" smtClean="0"/>
              <a:t>23/03/2026</a:t>
            </a:fld>
            <a:endParaRPr lang="en-US" dirty="0"/>
          </a:p>
        </p:txBody>
      </p:sp>
      <p:sp>
        <p:nvSpPr>
          <p:cNvPr id="8" name="Footer Placeholder 7">
            <a:extLst>
              <a:ext uri="{FF2B5EF4-FFF2-40B4-BE49-F238E27FC236}">
                <a16:creationId xmlns:a16="http://schemas.microsoft.com/office/drawing/2014/main" id="{5D230D25-1F24-AB5A-4B9A-6028830169A5}"/>
              </a:ext>
            </a:extLst>
          </p:cNvPr>
          <p:cNvSpPr>
            <a:spLocks noGrp="1"/>
          </p:cNvSpPr>
          <p:nvPr>
            <p:ph type="ftr" sz="quarter" idx="11"/>
          </p:nvPr>
        </p:nvSpPr>
        <p:spPr/>
        <p:txBody>
          <a:bodyPr/>
          <a:lstStyle/>
          <a:p>
            <a:r>
              <a:rPr lang="en-US" dirty="0"/>
              <a:t>National Archives of Australia</a:t>
            </a:r>
          </a:p>
        </p:txBody>
      </p:sp>
      <p:sp>
        <p:nvSpPr>
          <p:cNvPr id="9" name="Slide Number Placeholder 8">
            <a:extLst>
              <a:ext uri="{FF2B5EF4-FFF2-40B4-BE49-F238E27FC236}">
                <a16:creationId xmlns:a16="http://schemas.microsoft.com/office/drawing/2014/main" id="{422FBEA2-B22E-DAA3-476B-DF4BFDB75114}"/>
              </a:ext>
            </a:extLst>
          </p:cNvPr>
          <p:cNvSpPr>
            <a:spLocks noGrp="1"/>
          </p:cNvSpPr>
          <p:nvPr>
            <p:ph type="sldNum" sz="quarter" idx="12"/>
          </p:nvPr>
        </p:nvSpPr>
        <p:spPr/>
        <p:txBody>
          <a:bodyPr/>
          <a:lstStyle/>
          <a:p>
            <a:fld id="{5F2B31C8-AC3C-C74A-9E18-B325BABF2954}" type="slidenum">
              <a:rPr lang="en-US" smtClean="0"/>
              <a:t>‹#›</a:t>
            </a:fld>
            <a:endParaRPr lang="en-US" dirty="0"/>
          </a:p>
        </p:txBody>
      </p:sp>
    </p:spTree>
    <p:extLst>
      <p:ext uri="{BB962C8B-B14F-4D97-AF65-F5344CB8AC3E}">
        <p14:creationId xmlns:p14="http://schemas.microsoft.com/office/powerpoint/2010/main" val="3116185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Body">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FE71B415-099B-85D1-D3FF-40AE44FEE75E}"/>
              </a:ext>
            </a:extLst>
          </p:cNvPr>
          <p:cNvSpPr>
            <a:spLocks noGrp="1"/>
          </p:cNvSpPr>
          <p:nvPr>
            <p:ph type="ftr" sz="quarter" idx="11"/>
          </p:nvPr>
        </p:nvSpPr>
        <p:spPr>
          <a:xfrm>
            <a:off x="568171" y="6356350"/>
            <a:ext cx="7585229" cy="365125"/>
          </a:xfrm>
        </p:spPr>
        <p:txBody>
          <a:bodyPr/>
          <a:lstStyle>
            <a:lvl1pPr algn="l">
              <a:defRPr sz="900">
                <a:solidFill>
                  <a:srgbClr val="04A7D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4A7D2"/>
                </a:solidFill>
                <a:effectLst/>
                <a:uLnTx/>
                <a:uFillTx/>
                <a:latin typeface="Arial" panose="020B0604020202020204"/>
                <a:ea typeface="+mn-ea"/>
                <a:cs typeface="+mn-cs"/>
              </a:rPr>
              <a:t>National Archives of Australia</a:t>
            </a:r>
          </a:p>
        </p:txBody>
      </p:sp>
      <p:sp>
        <p:nvSpPr>
          <p:cNvPr id="7" name="Slide Number Placeholder 5">
            <a:extLst>
              <a:ext uri="{FF2B5EF4-FFF2-40B4-BE49-F238E27FC236}">
                <a16:creationId xmlns:a16="http://schemas.microsoft.com/office/drawing/2014/main" id="{909E55F1-8E45-237A-B2B3-59DBB59CD4DE}"/>
              </a:ext>
            </a:extLst>
          </p:cNvPr>
          <p:cNvSpPr>
            <a:spLocks noGrp="1"/>
          </p:cNvSpPr>
          <p:nvPr>
            <p:ph type="sldNum" sz="quarter" idx="12"/>
          </p:nvPr>
        </p:nvSpPr>
        <p:spPr>
          <a:xfrm>
            <a:off x="8610599" y="6356350"/>
            <a:ext cx="3258845" cy="365125"/>
          </a:xfrm>
        </p:spPr>
        <p:txBody>
          <a:bodyPr/>
          <a:lstStyle>
            <a:lvl1pPr>
              <a:defRPr sz="1100" b="1" i="0">
                <a:solidFill>
                  <a:srgbClr val="04A7D2"/>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2B31C8-AC3C-C74A-9E18-B325BABF2954}" type="slidenum">
              <a:rPr kumimoji="0" lang="en-US" sz="1100" b="1" i="0" u="none" strike="noStrike" kern="1200" cap="none" spc="0" normalizeH="0" baseline="0" noProof="0" smtClean="0">
                <a:ln>
                  <a:noFill/>
                </a:ln>
                <a:solidFill>
                  <a:srgbClr val="04A7D2"/>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1" i="0" u="none" strike="noStrike" kern="1200" cap="none" spc="0" normalizeH="0" baseline="0" noProof="0" dirty="0">
              <a:ln>
                <a:noFill/>
              </a:ln>
              <a:solidFill>
                <a:srgbClr val="04A7D2"/>
              </a:solidFill>
              <a:effectLst/>
              <a:uLnTx/>
              <a:uFillTx/>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F2636CB5-EC4E-C4D5-C790-FB3EE38FBC6E}"/>
              </a:ext>
            </a:extLst>
          </p:cNvPr>
          <p:cNvCxnSpPr>
            <a:cxnSpLocks/>
          </p:cNvCxnSpPr>
          <p:nvPr userDrawn="1"/>
        </p:nvCxnSpPr>
        <p:spPr>
          <a:xfrm>
            <a:off x="568170" y="6432381"/>
            <a:ext cx="11301273" cy="0"/>
          </a:xfrm>
          <a:prstGeom prst="line">
            <a:avLst/>
          </a:prstGeom>
          <a:ln>
            <a:solidFill>
              <a:srgbClr val="04A7D2"/>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A1201407-4DAF-B69A-19E7-1F5C69D92604}"/>
              </a:ext>
            </a:extLst>
          </p:cNvPr>
          <p:cNvSpPr>
            <a:spLocks noGrp="1"/>
          </p:cNvSpPr>
          <p:nvPr>
            <p:ph type="ctrTitle" hasCustomPrompt="1"/>
          </p:nvPr>
        </p:nvSpPr>
        <p:spPr>
          <a:xfrm>
            <a:off x="568171" y="381740"/>
            <a:ext cx="11301272" cy="674703"/>
          </a:xfrm>
        </p:spPr>
        <p:txBody>
          <a:bodyPr anchor="b">
            <a:normAutofit/>
          </a:bodyPr>
          <a:lstStyle>
            <a:lvl1pPr algn="l">
              <a:defRPr sz="3200" b="1" i="0">
                <a:latin typeface="Arial" panose="020B0604020202020204" pitchFamily="34" charset="0"/>
                <a:cs typeface="Arial" panose="020B0604020202020204" pitchFamily="34" charset="0"/>
              </a:defRPr>
            </a:lvl1pPr>
          </a:lstStyle>
          <a:p>
            <a:r>
              <a:rPr lang="en-GB" dirty="0"/>
              <a:t>Heading 1</a:t>
            </a:r>
            <a:endParaRPr lang="en-US" dirty="0"/>
          </a:p>
        </p:txBody>
      </p:sp>
      <p:sp>
        <p:nvSpPr>
          <p:cNvPr id="13" name="Text Placeholder 3">
            <a:extLst>
              <a:ext uri="{FF2B5EF4-FFF2-40B4-BE49-F238E27FC236}">
                <a16:creationId xmlns:a16="http://schemas.microsoft.com/office/drawing/2014/main" id="{D8DA14FC-309D-45CE-AA10-F98EFF64C439}"/>
              </a:ext>
            </a:extLst>
          </p:cNvPr>
          <p:cNvSpPr>
            <a:spLocks noGrp="1"/>
          </p:cNvSpPr>
          <p:nvPr>
            <p:ph type="body" sz="half" idx="2" hasCustomPrompt="1"/>
          </p:nvPr>
        </p:nvSpPr>
        <p:spPr>
          <a:xfrm>
            <a:off x="568170" y="1866390"/>
            <a:ext cx="5918355" cy="3811588"/>
          </a:xfrm>
        </p:spPr>
        <p:txBody>
          <a:bodyPr>
            <a:normAutofit/>
          </a:bodyPr>
          <a:lstStyle>
            <a:lvl1pPr marL="0" indent="0">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Body</a:t>
            </a:r>
          </a:p>
        </p:txBody>
      </p:sp>
      <p:sp>
        <p:nvSpPr>
          <p:cNvPr id="14" name="Subtitle 2">
            <a:extLst>
              <a:ext uri="{FF2B5EF4-FFF2-40B4-BE49-F238E27FC236}">
                <a16:creationId xmlns:a16="http://schemas.microsoft.com/office/drawing/2014/main" id="{7BA9B879-F8C6-D1E5-1258-A6A29DA5ED51}"/>
              </a:ext>
            </a:extLst>
          </p:cNvPr>
          <p:cNvSpPr>
            <a:spLocks noGrp="1"/>
          </p:cNvSpPr>
          <p:nvPr>
            <p:ph type="subTitle" idx="1" hasCustomPrompt="1"/>
          </p:nvPr>
        </p:nvSpPr>
        <p:spPr>
          <a:xfrm>
            <a:off x="568170" y="1180022"/>
            <a:ext cx="11301273" cy="41295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Heading 2</a:t>
            </a:r>
            <a:endParaRPr lang="en-US" dirty="0"/>
          </a:p>
        </p:txBody>
      </p:sp>
      <p:sp>
        <p:nvSpPr>
          <p:cNvPr id="15" name="Text Placeholder 3">
            <a:extLst>
              <a:ext uri="{FF2B5EF4-FFF2-40B4-BE49-F238E27FC236}">
                <a16:creationId xmlns:a16="http://schemas.microsoft.com/office/drawing/2014/main" id="{6F7D678E-8828-AEAF-25AE-03AC2C8FA675}"/>
              </a:ext>
            </a:extLst>
          </p:cNvPr>
          <p:cNvSpPr>
            <a:spLocks noGrp="1"/>
          </p:cNvSpPr>
          <p:nvPr>
            <p:ph type="body" sz="half" idx="13" hasCustomPrompt="1"/>
          </p:nvPr>
        </p:nvSpPr>
        <p:spPr>
          <a:xfrm>
            <a:off x="6716417" y="1865880"/>
            <a:ext cx="5153026" cy="3811588"/>
          </a:xfrm>
        </p:spPr>
        <p:txBody>
          <a:bodyPr>
            <a:normAutofit/>
          </a:bodyPr>
          <a:lstStyle>
            <a:lvl1pPr marL="0" indent="0">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Body</a:t>
            </a:r>
          </a:p>
        </p:txBody>
      </p:sp>
    </p:spTree>
    <p:extLst>
      <p:ext uri="{BB962C8B-B14F-4D97-AF65-F5344CB8AC3E}">
        <p14:creationId xmlns:p14="http://schemas.microsoft.com/office/powerpoint/2010/main" val="22321953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2D4D-9AEF-FA19-066E-2AB664DAEC86}"/>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A43B649B-4E90-8B4D-B460-9FFC2E8D755E}"/>
              </a:ext>
            </a:extLst>
          </p:cNvPr>
          <p:cNvSpPr>
            <a:spLocks noGrp="1"/>
          </p:cNvSpPr>
          <p:nvPr>
            <p:ph type="dt" sz="half" idx="10"/>
          </p:nvPr>
        </p:nvSpPr>
        <p:spPr/>
        <p:txBody>
          <a:bodyPr/>
          <a:lstStyle/>
          <a:p>
            <a:fld id="{056338C6-D614-4048-8046-2126F73210FF}" type="datetime1">
              <a:rPr lang="en-AU" smtClean="0"/>
              <a:t>23/03/2026</a:t>
            </a:fld>
            <a:endParaRPr lang="en-US" dirty="0"/>
          </a:p>
        </p:txBody>
      </p:sp>
      <p:sp>
        <p:nvSpPr>
          <p:cNvPr id="4" name="Footer Placeholder 3">
            <a:extLst>
              <a:ext uri="{FF2B5EF4-FFF2-40B4-BE49-F238E27FC236}">
                <a16:creationId xmlns:a16="http://schemas.microsoft.com/office/drawing/2014/main" id="{D5C85F47-B493-D96B-A9FE-7528AF34C7B4}"/>
              </a:ext>
            </a:extLst>
          </p:cNvPr>
          <p:cNvSpPr>
            <a:spLocks noGrp="1"/>
          </p:cNvSpPr>
          <p:nvPr>
            <p:ph type="ftr" sz="quarter" idx="11"/>
          </p:nvPr>
        </p:nvSpPr>
        <p:spPr/>
        <p:txBody>
          <a:bodyPr/>
          <a:lstStyle/>
          <a:p>
            <a:r>
              <a:rPr lang="en-US" dirty="0"/>
              <a:t>National Archives of Australia</a:t>
            </a:r>
          </a:p>
        </p:txBody>
      </p:sp>
      <p:sp>
        <p:nvSpPr>
          <p:cNvPr id="5" name="Slide Number Placeholder 4">
            <a:extLst>
              <a:ext uri="{FF2B5EF4-FFF2-40B4-BE49-F238E27FC236}">
                <a16:creationId xmlns:a16="http://schemas.microsoft.com/office/drawing/2014/main" id="{A2909E09-3CE5-332A-F55F-DA46E35BE50F}"/>
              </a:ext>
            </a:extLst>
          </p:cNvPr>
          <p:cNvSpPr>
            <a:spLocks noGrp="1"/>
          </p:cNvSpPr>
          <p:nvPr>
            <p:ph type="sldNum" sz="quarter" idx="12"/>
          </p:nvPr>
        </p:nvSpPr>
        <p:spPr/>
        <p:txBody>
          <a:bodyPr/>
          <a:lstStyle/>
          <a:p>
            <a:fld id="{5F2B31C8-AC3C-C74A-9E18-B325BABF2954}" type="slidenum">
              <a:rPr lang="en-US" smtClean="0"/>
              <a:t>‹#›</a:t>
            </a:fld>
            <a:endParaRPr lang="en-US" dirty="0"/>
          </a:p>
        </p:txBody>
      </p:sp>
    </p:spTree>
    <p:extLst>
      <p:ext uri="{BB962C8B-B14F-4D97-AF65-F5344CB8AC3E}">
        <p14:creationId xmlns:p14="http://schemas.microsoft.com/office/powerpoint/2010/main" val="13996983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EE7ACC-0521-5D0F-360B-747275618C0D}"/>
              </a:ext>
            </a:extLst>
          </p:cNvPr>
          <p:cNvSpPr>
            <a:spLocks noGrp="1"/>
          </p:cNvSpPr>
          <p:nvPr>
            <p:ph type="dt" sz="half" idx="10"/>
          </p:nvPr>
        </p:nvSpPr>
        <p:spPr/>
        <p:txBody>
          <a:bodyPr/>
          <a:lstStyle/>
          <a:p>
            <a:fld id="{C457A53B-CF65-44A7-82FD-9B45C36F4C8B}" type="datetime1">
              <a:rPr lang="en-AU" smtClean="0"/>
              <a:t>23/03/2026</a:t>
            </a:fld>
            <a:endParaRPr lang="en-US" dirty="0"/>
          </a:p>
        </p:txBody>
      </p:sp>
      <p:sp>
        <p:nvSpPr>
          <p:cNvPr id="3" name="Footer Placeholder 2">
            <a:extLst>
              <a:ext uri="{FF2B5EF4-FFF2-40B4-BE49-F238E27FC236}">
                <a16:creationId xmlns:a16="http://schemas.microsoft.com/office/drawing/2014/main" id="{2D29658C-E68C-08BE-7E3D-569C56D1D96C}"/>
              </a:ext>
            </a:extLst>
          </p:cNvPr>
          <p:cNvSpPr>
            <a:spLocks noGrp="1"/>
          </p:cNvSpPr>
          <p:nvPr>
            <p:ph type="ftr" sz="quarter" idx="11"/>
          </p:nvPr>
        </p:nvSpPr>
        <p:spPr/>
        <p:txBody>
          <a:bodyPr/>
          <a:lstStyle/>
          <a:p>
            <a:r>
              <a:rPr lang="en-US" dirty="0"/>
              <a:t>National Archives of Australia</a:t>
            </a:r>
          </a:p>
        </p:txBody>
      </p:sp>
      <p:sp>
        <p:nvSpPr>
          <p:cNvPr id="4" name="Slide Number Placeholder 3">
            <a:extLst>
              <a:ext uri="{FF2B5EF4-FFF2-40B4-BE49-F238E27FC236}">
                <a16:creationId xmlns:a16="http://schemas.microsoft.com/office/drawing/2014/main" id="{2FE4F29A-4A56-AA96-B488-C262F33D0BF7}"/>
              </a:ext>
            </a:extLst>
          </p:cNvPr>
          <p:cNvSpPr>
            <a:spLocks noGrp="1"/>
          </p:cNvSpPr>
          <p:nvPr>
            <p:ph type="sldNum" sz="quarter" idx="12"/>
          </p:nvPr>
        </p:nvSpPr>
        <p:spPr/>
        <p:txBody>
          <a:bodyPr/>
          <a:lstStyle/>
          <a:p>
            <a:fld id="{5F2B31C8-AC3C-C74A-9E18-B325BABF2954}" type="slidenum">
              <a:rPr lang="en-US" smtClean="0"/>
              <a:t>‹#›</a:t>
            </a:fld>
            <a:endParaRPr lang="en-US" dirty="0"/>
          </a:p>
        </p:txBody>
      </p:sp>
    </p:spTree>
    <p:extLst>
      <p:ext uri="{BB962C8B-B14F-4D97-AF65-F5344CB8AC3E}">
        <p14:creationId xmlns:p14="http://schemas.microsoft.com/office/powerpoint/2010/main" val="9330701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E37E8-6EC3-68FA-3A8C-714653F995E6}"/>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9DE72061-60AF-058F-5E97-B7259DE286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5FF5E6D-0940-8AA5-02B6-054F1FA93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CEBC13-FC3C-BBD6-98EB-185701F42D24}"/>
              </a:ext>
            </a:extLst>
          </p:cNvPr>
          <p:cNvSpPr>
            <a:spLocks noGrp="1"/>
          </p:cNvSpPr>
          <p:nvPr>
            <p:ph type="dt" sz="half" idx="10"/>
          </p:nvPr>
        </p:nvSpPr>
        <p:spPr/>
        <p:txBody>
          <a:bodyPr/>
          <a:lstStyle/>
          <a:p>
            <a:fld id="{C8E8B9C9-08E4-46CA-B136-B2674E5F3A11}" type="datetime1">
              <a:rPr lang="en-AU" smtClean="0"/>
              <a:t>23/03/2026</a:t>
            </a:fld>
            <a:endParaRPr lang="en-US" dirty="0"/>
          </a:p>
        </p:txBody>
      </p:sp>
      <p:sp>
        <p:nvSpPr>
          <p:cNvPr id="6" name="Footer Placeholder 5">
            <a:extLst>
              <a:ext uri="{FF2B5EF4-FFF2-40B4-BE49-F238E27FC236}">
                <a16:creationId xmlns:a16="http://schemas.microsoft.com/office/drawing/2014/main" id="{DF233B8E-CC4B-F448-D251-CE51C9BEC1A5}"/>
              </a:ext>
            </a:extLst>
          </p:cNvPr>
          <p:cNvSpPr>
            <a:spLocks noGrp="1"/>
          </p:cNvSpPr>
          <p:nvPr>
            <p:ph type="ftr" sz="quarter" idx="11"/>
          </p:nvPr>
        </p:nvSpPr>
        <p:spPr/>
        <p:txBody>
          <a:bodyPr/>
          <a:lstStyle/>
          <a:p>
            <a:r>
              <a:rPr lang="en-US" dirty="0"/>
              <a:t>National Archives of Australia</a:t>
            </a:r>
          </a:p>
        </p:txBody>
      </p:sp>
      <p:sp>
        <p:nvSpPr>
          <p:cNvPr id="7" name="Slide Number Placeholder 6">
            <a:extLst>
              <a:ext uri="{FF2B5EF4-FFF2-40B4-BE49-F238E27FC236}">
                <a16:creationId xmlns:a16="http://schemas.microsoft.com/office/drawing/2014/main" id="{A94295A0-16D5-4845-DEAB-24221F6A0097}"/>
              </a:ext>
            </a:extLst>
          </p:cNvPr>
          <p:cNvSpPr>
            <a:spLocks noGrp="1"/>
          </p:cNvSpPr>
          <p:nvPr>
            <p:ph type="sldNum" sz="quarter" idx="12"/>
          </p:nvPr>
        </p:nvSpPr>
        <p:spPr/>
        <p:txBody>
          <a:bodyPr/>
          <a:lstStyle>
            <a:lvl1pPr>
              <a:defRPr>
                <a:solidFill>
                  <a:srgbClr val="00A9D1"/>
                </a:solidFill>
              </a:defRPr>
            </a:lvl1pPr>
          </a:lstStyle>
          <a:p>
            <a:fld id="{5F2B31C8-AC3C-C74A-9E18-B325BABF2954}" type="slidenum">
              <a:rPr lang="en-US" smtClean="0"/>
              <a:pPr/>
              <a:t>‹#›</a:t>
            </a:fld>
            <a:endParaRPr lang="en-US" dirty="0"/>
          </a:p>
        </p:txBody>
      </p:sp>
    </p:spTree>
    <p:extLst>
      <p:ext uri="{BB962C8B-B14F-4D97-AF65-F5344CB8AC3E}">
        <p14:creationId xmlns:p14="http://schemas.microsoft.com/office/powerpoint/2010/main" val="38687631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CEF5-2A16-89F6-87C1-530DE4F9CF1B}"/>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3A6C8E42-B2E1-D614-0B78-AF6F73E9F7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03B3ECE-9C84-9B7A-7158-6A8F969092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62AAB7B-2DE7-57E4-7AEB-2CBE718B5901}"/>
              </a:ext>
            </a:extLst>
          </p:cNvPr>
          <p:cNvSpPr>
            <a:spLocks noGrp="1"/>
          </p:cNvSpPr>
          <p:nvPr>
            <p:ph type="dt" sz="half" idx="10"/>
          </p:nvPr>
        </p:nvSpPr>
        <p:spPr/>
        <p:txBody>
          <a:bodyPr/>
          <a:lstStyle/>
          <a:p>
            <a:fld id="{B2E1EFA5-9A0A-41FB-9839-38B55C669ADF}" type="datetime1">
              <a:rPr lang="en-AU" smtClean="0"/>
              <a:t>23/03/2026</a:t>
            </a:fld>
            <a:endParaRPr lang="en-US" dirty="0"/>
          </a:p>
        </p:txBody>
      </p:sp>
      <p:sp>
        <p:nvSpPr>
          <p:cNvPr id="6" name="Footer Placeholder 5">
            <a:extLst>
              <a:ext uri="{FF2B5EF4-FFF2-40B4-BE49-F238E27FC236}">
                <a16:creationId xmlns:a16="http://schemas.microsoft.com/office/drawing/2014/main" id="{E70A41B6-19A2-B25F-3316-15367E3DB1B8}"/>
              </a:ext>
            </a:extLst>
          </p:cNvPr>
          <p:cNvSpPr>
            <a:spLocks noGrp="1"/>
          </p:cNvSpPr>
          <p:nvPr>
            <p:ph type="ftr" sz="quarter" idx="11"/>
          </p:nvPr>
        </p:nvSpPr>
        <p:spPr/>
        <p:txBody>
          <a:bodyPr/>
          <a:lstStyle/>
          <a:p>
            <a:r>
              <a:rPr lang="en-US" dirty="0"/>
              <a:t>National Archives of Australia</a:t>
            </a:r>
          </a:p>
        </p:txBody>
      </p:sp>
      <p:sp>
        <p:nvSpPr>
          <p:cNvPr id="7" name="Slide Number Placeholder 6">
            <a:extLst>
              <a:ext uri="{FF2B5EF4-FFF2-40B4-BE49-F238E27FC236}">
                <a16:creationId xmlns:a16="http://schemas.microsoft.com/office/drawing/2014/main" id="{0026329E-B84E-AAE4-E7C1-E58D5812B831}"/>
              </a:ext>
            </a:extLst>
          </p:cNvPr>
          <p:cNvSpPr>
            <a:spLocks noGrp="1"/>
          </p:cNvSpPr>
          <p:nvPr>
            <p:ph type="sldNum" sz="quarter" idx="12"/>
          </p:nvPr>
        </p:nvSpPr>
        <p:spPr/>
        <p:txBody>
          <a:bodyPr/>
          <a:lstStyle>
            <a:lvl1pPr>
              <a:defRPr>
                <a:solidFill>
                  <a:srgbClr val="00A9D1"/>
                </a:solidFill>
              </a:defRPr>
            </a:lvl1pPr>
          </a:lstStyle>
          <a:p>
            <a:fld id="{5F2B31C8-AC3C-C74A-9E18-B325BABF2954}" type="slidenum">
              <a:rPr lang="en-US" smtClean="0"/>
              <a:pPr/>
              <a:t>‹#›</a:t>
            </a:fld>
            <a:endParaRPr lang="en-US" dirty="0"/>
          </a:p>
        </p:txBody>
      </p:sp>
    </p:spTree>
    <p:extLst>
      <p:ext uri="{BB962C8B-B14F-4D97-AF65-F5344CB8AC3E}">
        <p14:creationId xmlns:p14="http://schemas.microsoft.com/office/powerpoint/2010/main" val="28319418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2E3BE-04E8-98D0-C3AD-D4E222CC3D8D}"/>
              </a:ext>
            </a:extLst>
          </p:cNvPr>
          <p:cNvSpPr>
            <a:spLocks noGrp="1"/>
          </p:cNvSpPr>
          <p:nvPr>
            <p:ph type="title"/>
          </p:nvPr>
        </p:nvSpPr>
        <p:spPr/>
        <p:txBody>
          <a:bodyPr/>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396EB2D4-740B-A15A-E997-02DB3731C0C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09EC67A-7D56-644A-3F45-002DFD99B508}"/>
              </a:ext>
            </a:extLst>
          </p:cNvPr>
          <p:cNvSpPr>
            <a:spLocks noGrp="1"/>
          </p:cNvSpPr>
          <p:nvPr>
            <p:ph type="dt" sz="half" idx="10"/>
          </p:nvPr>
        </p:nvSpPr>
        <p:spPr/>
        <p:txBody>
          <a:bodyPr/>
          <a:lstStyle/>
          <a:p>
            <a:fld id="{0DF5AFD9-196C-437F-B7E5-8A89FAE15289}" type="datetime1">
              <a:rPr lang="en-AU" smtClean="0"/>
              <a:t>23/03/2026</a:t>
            </a:fld>
            <a:endParaRPr lang="en-US" dirty="0"/>
          </a:p>
        </p:txBody>
      </p:sp>
      <p:sp>
        <p:nvSpPr>
          <p:cNvPr id="5" name="Footer Placeholder 4">
            <a:extLst>
              <a:ext uri="{FF2B5EF4-FFF2-40B4-BE49-F238E27FC236}">
                <a16:creationId xmlns:a16="http://schemas.microsoft.com/office/drawing/2014/main" id="{F015E831-142B-33C0-D1BD-2C71646E105B}"/>
              </a:ext>
            </a:extLst>
          </p:cNvPr>
          <p:cNvSpPr>
            <a:spLocks noGrp="1"/>
          </p:cNvSpPr>
          <p:nvPr>
            <p:ph type="ftr" sz="quarter" idx="11"/>
          </p:nvPr>
        </p:nvSpPr>
        <p:spPr/>
        <p:txBody>
          <a:bodyPr/>
          <a:lstStyle/>
          <a:p>
            <a:r>
              <a:rPr lang="en-US" dirty="0"/>
              <a:t>National Archives of Australia</a:t>
            </a:r>
          </a:p>
        </p:txBody>
      </p:sp>
      <p:sp>
        <p:nvSpPr>
          <p:cNvPr id="6" name="Slide Number Placeholder 5">
            <a:extLst>
              <a:ext uri="{FF2B5EF4-FFF2-40B4-BE49-F238E27FC236}">
                <a16:creationId xmlns:a16="http://schemas.microsoft.com/office/drawing/2014/main" id="{07354E8D-E54A-1724-34FB-3EA1636A938B}"/>
              </a:ext>
            </a:extLst>
          </p:cNvPr>
          <p:cNvSpPr>
            <a:spLocks noGrp="1"/>
          </p:cNvSpPr>
          <p:nvPr>
            <p:ph type="sldNum" sz="quarter" idx="12"/>
          </p:nvPr>
        </p:nvSpPr>
        <p:spPr/>
        <p:txBody>
          <a:bodyPr/>
          <a:lstStyle>
            <a:lvl1pPr>
              <a:defRPr>
                <a:solidFill>
                  <a:srgbClr val="00A9D1"/>
                </a:solidFill>
              </a:defRPr>
            </a:lvl1pPr>
          </a:lstStyle>
          <a:p>
            <a:fld id="{5F2B31C8-AC3C-C74A-9E18-B325BABF2954}" type="slidenum">
              <a:rPr lang="en-US" smtClean="0"/>
              <a:pPr/>
              <a:t>‹#›</a:t>
            </a:fld>
            <a:endParaRPr lang="en-US" dirty="0"/>
          </a:p>
        </p:txBody>
      </p:sp>
    </p:spTree>
    <p:extLst>
      <p:ext uri="{BB962C8B-B14F-4D97-AF65-F5344CB8AC3E}">
        <p14:creationId xmlns:p14="http://schemas.microsoft.com/office/powerpoint/2010/main" val="6045632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4A3E46-AD5E-93EC-74BD-C2DD943942FC}"/>
              </a:ext>
            </a:extLst>
          </p:cNvPr>
          <p:cNvSpPr>
            <a:spLocks noGrp="1"/>
          </p:cNvSpPr>
          <p:nvPr>
            <p:ph type="title" orient="vert"/>
          </p:nvPr>
        </p:nvSpPr>
        <p:spPr>
          <a:xfrm>
            <a:off x="8724900" y="365125"/>
            <a:ext cx="2628900" cy="5811838"/>
          </a:xfrm>
        </p:spPr>
        <p:txBody>
          <a:bodyPr vert="eaVert"/>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2FF0B115-3F5A-DA77-0F6D-8843871082C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F0EE93-9D87-7900-22EA-F6DECB8B1476}"/>
              </a:ext>
            </a:extLst>
          </p:cNvPr>
          <p:cNvSpPr>
            <a:spLocks noGrp="1"/>
          </p:cNvSpPr>
          <p:nvPr>
            <p:ph type="dt" sz="half" idx="10"/>
          </p:nvPr>
        </p:nvSpPr>
        <p:spPr/>
        <p:txBody>
          <a:bodyPr/>
          <a:lstStyle/>
          <a:p>
            <a:fld id="{6115ED9D-4DC5-42C6-AEAF-A10DE50394DE}" type="datetime1">
              <a:rPr lang="en-AU" smtClean="0"/>
              <a:t>23/03/2026</a:t>
            </a:fld>
            <a:endParaRPr lang="en-US" dirty="0"/>
          </a:p>
        </p:txBody>
      </p:sp>
      <p:sp>
        <p:nvSpPr>
          <p:cNvPr id="5" name="Footer Placeholder 4">
            <a:extLst>
              <a:ext uri="{FF2B5EF4-FFF2-40B4-BE49-F238E27FC236}">
                <a16:creationId xmlns:a16="http://schemas.microsoft.com/office/drawing/2014/main" id="{6842EFA9-2DC5-8845-1F4D-2E5DD296D10E}"/>
              </a:ext>
            </a:extLst>
          </p:cNvPr>
          <p:cNvSpPr>
            <a:spLocks noGrp="1"/>
          </p:cNvSpPr>
          <p:nvPr>
            <p:ph type="ftr" sz="quarter" idx="11"/>
          </p:nvPr>
        </p:nvSpPr>
        <p:spPr/>
        <p:txBody>
          <a:bodyPr/>
          <a:lstStyle/>
          <a:p>
            <a:r>
              <a:rPr lang="en-US" dirty="0"/>
              <a:t>National Archives of Australia</a:t>
            </a:r>
          </a:p>
        </p:txBody>
      </p:sp>
      <p:sp>
        <p:nvSpPr>
          <p:cNvPr id="6" name="Slide Number Placeholder 5">
            <a:extLst>
              <a:ext uri="{FF2B5EF4-FFF2-40B4-BE49-F238E27FC236}">
                <a16:creationId xmlns:a16="http://schemas.microsoft.com/office/drawing/2014/main" id="{96A51BBE-932E-B85E-3934-040B3F61D99F}"/>
              </a:ext>
            </a:extLst>
          </p:cNvPr>
          <p:cNvSpPr>
            <a:spLocks noGrp="1"/>
          </p:cNvSpPr>
          <p:nvPr>
            <p:ph type="sldNum" sz="quarter" idx="12"/>
          </p:nvPr>
        </p:nvSpPr>
        <p:spPr/>
        <p:txBody>
          <a:bodyPr/>
          <a:lstStyle>
            <a:lvl1pPr>
              <a:defRPr>
                <a:solidFill>
                  <a:srgbClr val="00A9D1"/>
                </a:solidFill>
              </a:defRPr>
            </a:lvl1pPr>
          </a:lstStyle>
          <a:p>
            <a:fld id="{5F2B31C8-AC3C-C74A-9E18-B325BABF2954}" type="slidenum">
              <a:rPr lang="en-US" smtClean="0"/>
              <a:pPr/>
              <a:t>‹#›</a:t>
            </a:fld>
            <a:endParaRPr lang="en-US" dirty="0"/>
          </a:p>
        </p:txBody>
      </p:sp>
    </p:spTree>
    <p:extLst>
      <p:ext uri="{BB962C8B-B14F-4D97-AF65-F5344CB8AC3E}">
        <p14:creationId xmlns:p14="http://schemas.microsoft.com/office/powerpoint/2010/main" val="3178490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and Picture">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C7B34F09-5E9A-D573-0A8C-D1317A32059B}"/>
              </a:ext>
            </a:extLst>
          </p:cNvPr>
          <p:cNvSpPr>
            <a:spLocks noGrp="1"/>
          </p:cNvSpPr>
          <p:nvPr>
            <p:ph type="ftr" sz="quarter" idx="11"/>
          </p:nvPr>
        </p:nvSpPr>
        <p:spPr>
          <a:xfrm>
            <a:off x="568171" y="6356350"/>
            <a:ext cx="7585229" cy="365125"/>
          </a:xfrm>
        </p:spPr>
        <p:txBody>
          <a:bodyPr/>
          <a:lstStyle>
            <a:lvl1pPr algn="l">
              <a:defRPr sz="900">
                <a:solidFill>
                  <a:srgbClr val="04A7D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4A7D2"/>
                </a:solidFill>
                <a:effectLst/>
                <a:uLnTx/>
                <a:uFillTx/>
                <a:latin typeface="Arial" panose="020B0604020202020204"/>
                <a:ea typeface="+mn-ea"/>
                <a:cs typeface="+mn-cs"/>
              </a:rPr>
              <a:t>National Archives of Australia</a:t>
            </a:r>
          </a:p>
        </p:txBody>
      </p:sp>
      <p:sp>
        <p:nvSpPr>
          <p:cNvPr id="7" name="Slide Number Placeholder 5">
            <a:extLst>
              <a:ext uri="{FF2B5EF4-FFF2-40B4-BE49-F238E27FC236}">
                <a16:creationId xmlns:a16="http://schemas.microsoft.com/office/drawing/2014/main" id="{05829B21-D6A9-D325-6C15-FC7926AB83E4}"/>
              </a:ext>
            </a:extLst>
          </p:cNvPr>
          <p:cNvSpPr>
            <a:spLocks noGrp="1"/>
          </p:cNvSpPr>
          <p:nvPr>
            <p:ph type="sldNum" sz="quarter" idx="12"/>
          </p:nvPr>
        </p:nvSpPr>
        <p:spPr>
          <a:xfrm>
            <a:off x="8610599" y="6356350"/>
            <a:ext cx="3258845" cy="365125"/>
          </a:xfrm>
        </p:spPr>
        <p:txBody>
          <a:bodyPr/>
          <a:lstStyle>
            <a:lvl1pPr>
              <a:defRPr sz="1100" b="1" i="0">
                <a:solidFill>
                  <a:srgbClr val="04A7D2"/>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2B31C8-AC3C-C74A-9E18-B325BABF2954}" type="slidenum">
              <a:rPr kumimoji="0" lang="en-US" sz="1100" b="1" i="0" u="none" strike="noStrike" kern="1200" cap="none" spc="0" normalizeH="0" baseline="0" noProof="0" smtClean="0">
                <a:ln>
                  <a:noFill/>
                </a:ln>
                <a:solidFill>
                  <a:srgbClr val="04A7D2"/>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1" i="0" u="none" strike="noStrike" kern="1200" cap="none" spc="0" normalizeH="0" baseline="0" noProof="0" dirty="0">
              <a:ln>
                <a:noFill/>
              </a:ln>
              <a:solidFill>
                <a:srgbClr val="04A7D2"/>
              </a:solidFill>
              <a:effectLst/>
              <a:uLnTx/>
              <a:uFillTx/>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0AEB5EA7-529A-0BDE-C971-4C89C7599C89}"/>
              </a:ext>
            </a:extLst>
          </p:cNvPr>
          <p:cNvCxnSpPr>
            <a:cxnSpLocks/>
          </p:cNvCxnSpPr>
          <p:nvPr userDrawn="1"/>
        </p:nvCxnSpPr>
        <p:spPr>
          <a:xfrm>
            <a:off x="568170" y="6432381"/>
            <a:ext cx="11301273" cy="0"/>
          </a:xfrm>
          <a:prstGeom prst="line">
            <a:avLst/>
          </a:prstGeom>
          <a:ln>
            <a:solidFill>
              <a:srgbClr val="04A7D2"/>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868EA880-BFB8-21E6-1F92-44EDEA8EBADC}"/>
              </a:ext>
            </a:extLst>
          </p:cNvPr>
          <p:cNvSpPr>
            <a:spLocks noGrp="1"/>
          </p:cNvSpPr>
          <p:nvPr>
            <p:ph type="ctrTitle" hasCustomPrompt="1"/>
          </p:nvPr>
        </p:nvSpPr>
        <p:spPr>
          <a:xfrm>
            <a:off x="568171" y="381740"/>
            <a:ext cx="11301272" cy="674703"/>
          </a:xfrm>
        </p:spPr>
        <p:txBody>
          <a:bodyPr anchor="b">
            <a:normAutofit/>
          </a:bodyPr>
          <a:lstStyle>
            <a:lvl1pPr algn="l">
              <a:defRPr sz="3200" b="1" i="0">
                <a:latin typeface="Arial" panose="020B0604020202020204" pitchFamily="34" charset="0"/>
                <a:cs typeface="Arial" panose="020B0604020202020204" pitchFamily="34" charset="0"/>
              </a:defRPr>
            </a:lvl1pPr>
          </a:lstStyle>
          <a:p>
            <a:r>
              <a:rPr lang="en-GB" dirty="0"/>
              <a:t>Heading 1</a:t>
            </a:r>
            <a:endParaRPr lang="en-US" dirty="0"/>
          </a:p>
        </p:txBody>
      </p:sp>
      <p:sp>
        <p:nvSpPr>
          <p:cNvPr id="11" name="Picture Placeholder 10">
            <a:extLst>
              <a:ext uri="{FF2B5EF4-FFF2-40B4-BE49-F238E27FC236}">
                <a16:creationId xmlns:a16="http://schemas.microsoft.com/office/drawing/2014/main" id="{8A9605D2-F945-8B06-406D-BF69F35D40D1}"/>
              </a:ext>
            </a:extLst>
          </p:cNvPr>
          <p:cNvSpPr>
            <a:spLocks noGrp="1"/>
          </p:cNvSpPr>
          <p:nvPr>
            <p:ph type="pic" sz="quarter" idx="13" hasCustomPrompt="1"/>
          </p:nvPr>
        </p:nvSpPr>
        <p:spPr>
          <a:xfrm>
            <a:off x="568325" y="1390650"/>
            <a:ext cx="11301413" cy="4781550"/>
          </a:xfrm>
        </p:spPr>
        <p:txBody>
          <a:bodyPr/>
          <a:lstStyle>
            <a:lvl1pPr marL="0" indent="0">
              <a:buNone/>
              <a:defRPr/>
            </a:lvl1pPr>
          </a:lstStyle>
          <a:p>
            <a:r>
              <a:rPr lang="en-US" dirty="0"/>
              <a:t>(Click to add picture)</a:t>
            </a:r>
          </a:p>
        </p:txBody>
      </p:sp>
    </p:spTree>
    <p:extLst>
      <p:ext uri="{BB962C8B-B14F-4D97-AF65-F5344CB8AC3E}">
        <p14:creationId xmlns:p14="http://schemas.microsoft.com/office/powerpoint/2010/main" val="3819816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and Picture">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F70BD550-8F87-4089-16CC-79A99629FC28}"/>
              </a:ext>
            </a:extLst>
          </p:cNvPr>
          <p:cNvSpPr>
            <a:spLocks noGrp="1"/>
          </p:cNvSpPr>
          <p:nvPr>
            <p:ph type="ftr" sz="quarter" idx="11"/>
          </p:nvPr>
        </p:nvSpPr>
        <p:spPr>
          <a:xfrm>
            <a:off x="568171" y="6356350"/>
            <a:ext cx="7585229" cy="365125"/>
          </a:xfrm>
        </p:spPr>
        <p:txBody>
          <a:bodyPr/>
          <a:lstStyle>
            <a:lvl1pPr algn="l">
              <a:defRPr sz="900">
                <a:solidFill>
                  <a:srgbClr val="04A7D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4A7D2"/>
                </a:solidFill>
                <a:effectLst/>
                <a:uLnTx/>
                <a:uFillTx/>
                <a:latin typeface="Arial" panose="020B0604020202020204"/>
                <a:ea typeface="+mn-ea"/>
                <a:cs typeface="+mn-cs"/>
              </a:rPr>
              <a:t>National Archives of Australia</a:t>
            </a:r>
          </a:p>
        </p:txBody>
      </p:sp>
      <p:sp>
        <p:nvSpPr>
          <p:cNvPr id="7" name="Slide Number Placeholder 5">
            <a:extLst>
              <a:ext uri="{FF2B5EF4-FFF2-40B4-BE49-F238E27FC236}">
                <a16:creationId xmlns:a16="http://schemas.microsoft.com/office/drawing/2014/main" id="{1EEB5F6D-C00C-1AEB-500E-23D2C3D8E38A}"/>
              </a:ext>
            </a:extLst>
          </p:cNvPr>
          <p:cNvSpPr>
            <a:spLocks noGrp="1"/>
          </p:cNvSpPr>
          <p:nvPr>
            <p:ph type="sldNum" sz="quarter" idx="12"/>
          </p:nvPr>
        </p:nvSpPr>
        <p:spPr>
          <a:xfrm>
            <a:off x="8610599" y="6356350"/>
            <a:ext cx="3258845" cy="365125"/>
          </a:xfrm>
        </p:spPr>
        <p:txBody>
          <a:bodyPr/>
          <a:lstStyle>
            <a:lvl1pPr>
              <a:defRPr sz="1100" b="1" i="0">
                <a:solidFill>
                  <a:srgbClr val="04A7D2"/>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2B31C8-AC3C-C74A-9E18-B325BABF2954}" type="slidenum">
              <a:rPr kumimoji="0" lang="en-US" sz="1100" b="1" i="0" u="none" strike="noStrike" kern="1200" cap="none" spc="0" normalizeH="0" baseline="0" noProof="0" smtClean="0">
                <a:ln>
                  <a:noFill/>
                </a:ln>
                <a:solidFill>
                  <a:srgbClr val="04A7D2"/>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1" i="0" u="none" strike="noStrike" kern="1200" cap="none" spc="0" normalizeH="0" baseline="0" noProof="0" dirty="0">
              <a:ln>
                <a:noFill/>
              </a:ln>
              <a:solidFill>
                <a:srgbClr val="04A7D2"/>
              </a:solidFill>
              <a:effectLst/>
              <a:uLnTx/>
              <a:uFillTx/>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231C8E6E-2129-98D5-9790-EB090218A99E}"/>
              </a:ext>
            </a:extLst>
          </p:cNvPr>
          <p:cNvCxnSpPr>
            <a:cxnSpLocks/>
          </p:cNvCxnSpPr>
          <p:nvPr userDrawn="1"/>
        </p:nvCxnSpPr>
        <p:spPr>
          <a:xfrm>
            <a:off x="568170" y="6432381"/>
            <a:ext cx="11301273" cy="0"/>
          </a:xfrm>
          <a:prstGeom prst="line">
            <a:avLst/>
          </a:prstGeom>
          <a:ln>
            <a:solidFill>
              <a:srgbClr val="04A7D2"/>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F6E21FE3-3F96-EFD7-9ACF-7969480B1DE2}"/>
              </a:ext>
            </a:extLst>
          </p:cNvPr>
          <p:cNvSpPr>
            <a:spLocks noGrp="1"/>
          </p:cNvSpPr>
          <p:nvPr>
            <p:ph type="ctrTitle" hasCustomPrompt="1"/>
          </p:nvPr>
        </p:nvSpPr>
        <p:spPr>
          <a:xfrm>
            <a:off x="568171" y="381740"/>
            <a:ext cx="11301272" cy="674703"/>
          </a:xfrm>
        </p:spPr>
        <p:txBody>
          <a:bodyPr anchor="b">
            <a:normAutofit/>
          </a:bodyPr>
          <a:lstStyle>
            <a:lvl1pPr algn="l">
              <a:defRPr sz="3200" b="1" i="0">
                <a:latin typeface="Arial" panose="020B0604020202020204" pitchFamily="34" charset="0"/>
                <a:cs typeface="Arial" panose="020B0604020202020204" pitchFamily="34" charset="0"/>
              </a:defRPr>
            </a:lvl1pPr>
          </a:lstStyle>
          <a:p>
            <a:r>
              <a:rPr lang="en-GB" dirty="0"/>
              <a:t>Heading 1</a:t>
            </a:r>
            <a:endParaRPr lang="en-US" dirty="0"/>
          </a:p>
        </p:txBody>
      </p:sp>
      <p:sp>
        <p:nvSpPr>
          <p:cNvPr id="11" name="Picture Placeholder 10">
            <a:extLst>
              <a:ext uri="{FF2B5EF4-FFF2-40B4-BE49-F238E27FC236}">
                <a16:creationId xmlns:a16="http://schemas.microsoft.com/office/drawing/2014/main" id="{52FB2D5F-2E34-3604-34BA-519CB7006CD0}"/>
              </a:ext>
            </a:extLst>
          </p:cNvPr>
          <p:cNvSpPr>
            <a:spLocks noGrp="1"/>
          </p:cNvSpPr>
          <p:nvPr>
            <p:ph type="pic" sz="quarter" idx="13" hasCustomPrompt="1"/>
          </p:nvPr>
        </p:nvSpPr>
        <p:spPr>
          <a:xfrm>
            <a:off x="5932193" y="1377449"/>
            <a:ext cx="5937250" cy="4733925"/>
          </a:xfrm>
        </p:spPr>
        <p:txBody>
          <a:bodyPr/>
          <a:lstStyle/>
          <a:p>
            <a:r>
              <a:rPr lang="en-US" dirty="0"/>
              <a:t>(click to add picture)</a:t>
            </a:r>
          </a:p>
        </p:txBody>
      </p:sp>
      <p:sp>
        <p:nvSpPr>
          <p:cNvPr id="12" name="Text Placeholder 3">
            <a:extLst>
              <a:ext uri="{FF2B5EF4-FFF2-40B4-BE49-F238E27FC236}">
                <a16:creationId xmlns:a16="http://schemas.microsoft.com/office/drawing/2014/main" id="{D80E7E52-5C8D-2AC5-6476-1223868C58A8}"/>
              </a:ext>
            </a:extLst>
          </p:cNvPr>
          <p:cNvSpPr>
            <a:spLocks noGrp="1"/>
          </p:cNvSpPr>
          <p:nvPr>
            <p:ph type="body" sz="half" idx="2" hasCustomPrompt="1"/>
          </p:nvPr>
        </p:nvSpPr>
        <p:spPr>
          <a:xfrm>
            <a:off x="568170" y="1377448"/>
            <a:ext cx="5042055" cy="4733925"/>
          </a:xfrm>
        </p:spPr>
        <p:txBody>
          <a:bodyPr>
            <a:normAutofit/>
          </a:bodyPr>
          <a:lstStyle>
            <a:lvl1pPr marL="0" indent="0">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Body</a:t>
            </a:r>
          </a:p>
        </p:txBody>
      </p:sp>
    </p:spTree>
    <p:extLst>
      <p:ext uri="{BB962C8B-B14F-4D97-AF65-F5344CB8AC3E}">
        <p14:creationId xmlns:p14="http://schemas.microsoft.com/office/powerpoint/2010/main" val="180298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and Table">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786EBE88-0DBB-67F1-D316-5B1E24D9A726}"/>
              </a:ext>
            </a:extLst>
          </p:cNvPr>
          <p:cNvSpPr>
            <a:spLocks noGrp="1"/>
          </p:cNvSpPr>
          <p:nvPr>
            <p:ph type="ftr" sz="quarter" idx="11"/>
          </p:nvPr>
        </p:nvSpPr>
        <p:spPr>
          <a:xfrm>
            <a:off x="568171" y="6356350"/>
            <a:ext cx="7585229" cy="365125"/>
          </a:xfrm>
        </p:spPr>
        <p:txBody>
          <a:bodyPr/>
          <a:lstStyle>
            <a:lvl1pPr algn="l">
              <a:defRPr sz="900">
                <a:solidFill>
                  <a:srgbClr val="04A7D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4A7D2"/>
                </a:solidFill>
                <a:effectLst/>
                <a:uLnTx/>
                <a:uFillTx/>
                <a:latin typeface="Arial" panose="020B0604020202020204"/>
                <a:ea typeface="+mn-ea"/>
                <a:cs typeface="+mn-cs"/>
              </a:rPr>
              <a:t>National Archives of Australia</a:t>
            </a:r>
          </a:p>
        </p:txBody>
      </p:sp>
      <p:sp>
        <p:nvSpPr>
          <p:cNvPr id="7" name="Slide Number Placeholder 5">
            <a:extLst>
              <a:ext uri="{FF2B5EF4-FFF2-40B4-BE49-F238E27FC236}">
                <a16:creationId xmlns:a16="http://schemas.microsoft.com/office/drawing/2014/main" id="{FF50E685-6E80-2052-2865-1C50E9803656}"/>
              </a:ext>
            </a:extLst>
          </p:cNvPr>
          <p:cNvSpPr>
            <a:spLocks noGrp="1"/>
          </p:cNvSpPr>
          <p:nvPr>
            <p:ph type="sldNum" sz="quarter" idx="12"/>
          </p:nvPr>
        </p:nvSpPr>
        <p:spPr>
          <a:xfrm>
            <a:off x="8610599" y="6356350"/>
            <a:ext cx="3258845" cy="365125"/>
          </a:xfrm>
        </p:spPr>
        <p:txBody>
          <a:bodyPr/>
          <a:lstStyle>
            <a:lvl1pPr>
              <a:defRPr sz="1100" b="1" i="0">
                <a:solidFill>
                  <a:srgbClr val="04A7D2"/>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2B31C8-AC3C-C74A-9E18-B325BABF2954}" type="slidenum">
              <a:rPr kumimoji="0" lang="en-US" sz="1100" b="1" i="0" u="none" strike="noStrike" kern="1200" cap="none" spc="0" normalizeH="0" baseline="0" noProof="0" smtClean="0">
                <a:ln>
                  <a:noFill/>
                </a:ln>
                <a:solidFill>
                  <a:srgbClr val="04A7D2"/>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1" i="0" u="none" strike="noStrike" kern="1200" cap="none" spc="0" normalizeH="0" baseline="0" noProof="0" dirty="0">
              <a:ln>
                <a:noFill/>
              </a:ln>
              <a:solidFill>
                <a:srgbClr val="04A7D2"/>
              </a:solidFill>
              <a:effectLst/>
              <a:uLnTx/>
              <a:uFillTx/>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235E465F-F2F2-F6E5-F386-5927AD28B63C}"/>
              </a:ext>
            </a:extLst>
          </p:cNvPr>
          <p:cNvCxnSpPr>
            <a:cxnSpLocks/>
          </p:cNvCxnSpPr>
          <p:nvPr userDrawn="1"/>
        </p:nvCxnSpPr>
        <p:spPr>
          <a:xfrm>
            <a:off x="568170" y="6432381"/>
            <a:ext cx="11301273" cy="0"/>
          </a:xfrm>
          <a:prstGeom prst="line">
            <a:avLst/>
          </a:prstGeom>
          <a:ln>
            <a:solidFill>
              <a:srgbClr val="04A7D2"/>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81E931C-DD68-7987-3776-43D48296D5CB}"/>
              </a:ext>
            </a:extLst>
          </p:cNvPr>
          <p:cNvSpPr>
            <a:spLocks noGrp="1"/>
          </p:cNvSpPr>
          <p:nvPr>
            <p:ph type="ctrTitle" hasCustomPrompt="1"/>
          </p:nvPr>
        </p:nvSpPr>
        <p:spPr>
          <a:xfrm>
            <a:off x="568171" y="381740"/>
            <a:ext cx="11301272" cy="674703"/>
          </a:xfrm>
        </p:spPr>
        <p:txBody>
          <a:bodyPr anchor="b">
            <a:normAutofit/>
          </a:bodyPr>
          <a:lstStyle>
            <a:lvl1pPr algn="l">
              <a:defRPr sz="3200" b="1" i="0">
                <a:latin typeface="Arial" panose="020B0604020202020204" pitchFamily="34" charset="0"/>
                <a:cs typeface="Arial" panose="020B0604020202020204" pitchFamily="34" charset="0"/>
              </a:defRPr>
            </a:lvl1pPr>
          </a:lstStyle>
          <a:p>
            <a:r>
              <a:rPr lang="en-GB" dirty="0"/>
              <a:t>Heading 1</a:t>
            </a:r>
            <a:endParaRPr lang="en-US" dirty="0"/>
          </a:p>
        </p:txBody>
      </p:sp>
      <p:sp>
        <p:nvSpPr>
          <p:cNvPr id="11" name="Table Placeholder 10">
            <a:extLst>
              <a:ext uri="{FF2B5EF4-FFF2-40B4-BE49-F238E27FC236}">
                <a16:creationId xmlns:a16="http://schemas.microsoft.com/office/drawing/2014/main" id="{F11A609D-BE74-3304-6155-3FF66A53D526}"/>
              </a:ext>
            </a:extLst>
          </p:cNvPr>
          <p:cNvSpPr>
            <a:spLocks noGrp="1"/>
          </p:cNvSpPr>
          <p:nvPr>
            <p:ph type="tbl" sz="quarter" idx="13" hasCustomPrompt="1"/>
          </p:nvPr>
        </p:nvSpPr>
        <p:spPr>
          <a:xfrm>
            <a:off x="568325" y="1295400"/>
            <a:ext cx="11301413" cy="4924425"/>
          </a:xfrm>
        </p:spPr>
        <p:txBody>
          <a:bodyPr/>
          <a:lstStyle>
            <a:lvl1pPr marL="0" indent="0">
              <a:buNone/>
              <a:defRPr/>
            </a:lvl1pPr>
          </a:lstStyle>
          <a:p>
            <a:r>
              <a:rPr lang="en-US" dirty="0"/>
              <a:t>(Click to add table)</a:t>
            </a:r>
          </a:p>
        </p:txBody>
      </p:sp>
    </p:spTree>
    <p:extLst>
      <p:ext uri="{BB962C8B-B14F-4D97-AF65-F5344CB8AC3E}">
        <p14:creationId xmlns:p14="http://schemas.microsoft.com/office/powerpoint/2010/main" val="768339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 page">
    <p:bg>
      <p:bgPr>
        <a:solidFill>
          <a:srgbClr val="04A7D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FB5AA0-D700-1B4F-FE66-41C4F6E8BCC4}"/>
              </a:ext>
            </a:extLst>
          </p:cNvPr>
          <p:cNvPicPr>
            <a:picLocks noChangeAspect="1"/>
          </p:cNvPicPr>
          <p:nvPr userDrawn="1"/>
        </p:nvPicPr>
        <p:blipFill>
          <a:blip r:embed="rId2"/>
          <a:stretch>
            <a:fillRect/>
          </a:stretch>
        </p:blipFill>
        <p:spPr>
          <a:xfrm>
            <a:off x="3102773" y="2516760"/>
            <a:ext cx="5618065" cy="1331340"/>
          </a:xfrm>
          <a:prstGeom prst="rect">
            <a:avLst/>
          </a:prstGeom>
        </p:spPr>
      </p:pic>
      <p:sp>
        <p:nvSpPr>
          <p:cNvPr id="7" name="TextBox 6">
            <a:extLst>
              <a:ext uri="{FF2B5EF4-FFF2-40B4-BE49-F238E27FC236}">
                <a16:creationId xmlns:a16="http://schemas.microsoft.com/office/drawing/2014/main" id="{DCCC8011-886A-F2A0-38FD-0ED246DDEB7E}"/>
              </a:ext>
            </a:extLst>
          </p:cNvPr>
          <p:cNvSpPr txBox="1"/>
          <p:nvPr userDrawn="1"/>
        </p:nvSpPr>
        <p:spPr>
          <a:xfrm>
            <a:off x="7572376" y="6000992"/>
            <a:ext cx="3815462" cy="434285"/>
          </a:xfrm>
          <a:prstGeom prst="rect">
            <a:avLst/>
          </a:prstGeom>
        </p:spPr>
        <p:txBody>
          <a:bodyPr vert="horz" wrap="square" lIns="91440" tIns="45720" rIns="91440" bIns="45720" rtlCol="0" anchor="ct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naa.gov.au</a:t>
            </a:r>
          </a:p>
        </p:txBody>
      </p:sp>
    </p:spTree>
    <p:extLst>
      <p:ext uri="{BB962C8B-B14F-4D97-AF65-F5344CB8AC3E}">
        <p14:creationId xmlns:p14="http://schemas.microsoft.com/office/powerpoint/2010/main" val="32708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4EE7B1-9C5F-B4F1-BABE-823A9C6B54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CB9D140-E2F6-78AB-FB74-A73AA56D48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7B6CF117-73E1-38F7-E810-6D629EB0C9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E90027A-86EF-4762-B672-782D9994832F}" type="datetime1">
              <a:rPr kumimoji="0" lang="en-A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t>23/03/2026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04F0B436-FD5A-3331-A9E3-FD4515EDAF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National Archives of Australia</a:t>
            </a:r>
          </a:p>
        </p:txBody>
      </p:sp>
      <p:sp>
        <p:nvSpPr>
          <p:cNvPr id="6" name="Slide Number Placeholder 5">
            <a:extLst>
              <a:ext uri="{FF2B5EF4-FFF2-40B4-BE49-F238E27FC236}">
                <a16:creationId xmlns:a16="http://schemas.microsoft.com/office/drawing/2014/main" id="{B8C97007-D3FC-35DB-8F47-66981A98AC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A9D1"/>
                </a:solidFill>
              </a:defRPr>
            </a:lvl1pPr>
          </a:lstStyle>
          <a:p>
            <a:pPr>
              <a:defRPr/>
            </a:pPr>
            <a:fld id="{5F2B31C8-AC3C-C74A-9E18-B325BABF2954}" type="slidenum">
              <a:rPr lang="en-US" smtClean="0"/>
              <a:pPr>
                <a:defRPr/>
              </a:pPr>
              <a:t>‹#›</a:t>
            </a:fld>
            <a:endParaRPr lang="en-US" dirty="0"/>
          </a:p>
        </p:txBody>
      </p:sp>
      <p:pic>
        <p:nvPicPr>
          <p:cNvPr id="7" name="Picture 6">
            <a:extLst>
              <a:ext uri="{FF2B5EF4-FFF2-40B4-BE49-F238E27FC236}">
                <a16:creationId xmlns:a16="http://schemas.microsoft.com/office/drawing/2014/main" id="{0A9B5099-9832-4175-A865-BFBB7CDEA22A}"/>
              </a:ext>
            </a:extLst>
          </p:cNvPr>
          <p:cNvPicPr>
            <a:picLocks noChangeAspect="1"/>
          </p:cNvPicPr>
          <p:nvPr userDrawn="1"/>
        </p:nvPicPr>
        <p:blipFill>
          <a:blip r:embed="rId19"/>
          <a:stretch>
            <a:fillRect/>
          </a:stretch>
        </p:blipFill>
        <p:spPr>
          <a:xfrm>
            <a:off x="838200" y="6355683"/>
            <a:ext cx="7590178" cy="365792"/>
          </a:xfrm>
          <a:prstGeom prst="rect">
            <a:avLst/>
          </a:prstGeom>
        </p:spPr>
      </p:pic>
      <p:cxnSp>
        <p:nvCxnSpPr>
          <p:cNvPr id="9" name="Straight Connector 8">
            <a:extLst>
              <a:ext uri="{FF2B5EF4-FFF2-40B4-BE49-F238E27FC236}">
                <a16:creationId xmlns:a16="http://schemas.microsoft.com/office/drawing/2014/main" id="{14D8B104-2EC1-41FB-B5F6-E6F9452FA9E7}"/>
              </a:ext>
            </a:extLst>
          </p:cNvPr>
          <p:cNvCxnSpPr>
            <a:cxnSpLocks/>
          </p:cNvCxnSpPr>
          <p:nvPr userDrawn="1"/>
        </p:nvCxnSpPr>
        <p:spPr>
          <a:xfrm>
            <a:off x="838200" y="6355683"/>
            <a:ext cx="10515600" cy="0"/>
          </a:xfrm>
          <a:prstGeom prst="line">
            <a:avLst/>
          </a:prstGeom>
          <a:ln>
            <a:solidFill>
              <a:srgbClr val="04A7D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21669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hdr="0" dt="0"/>
  <p:txStyles>
    <p:titleStyle>
      <a:lvl1pPr algn="l" defTabSz="914400" rtl="0" eaLnBrk="1" latinLnBrk="0" hangingPunct="1">
        <a:lnSpc>
          <a:spcPct val="90000"/>
        </a:lnSpc>
        <a:spcBef>
          <a:spcPct val="0"/>
        </a:spcBef>
        <a:buNone/>
        <a:defRPr sz="3200" b="1" kern="1200">
          <a:solidFill>
            <a:srgbClr val="04A7D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4EE7B1-9C5F-B4F1-BABE-823A9C6B54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CB9D140-E2F6-78AB-FB74-A73AA56D48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7B6CF117-73E1-38F7-E810-6D629EB0C9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B4A764-B03C-452A-94BA-D0FD63DC8396}" type="datetime1">
              <a:rPr kumimoji="0" lang="en-A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t>23/03/2026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04F0B436-FD5A-3331-A9E3-FD4515EDAF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National Archives of Australia</a:t>
            </a:r>
          </a:p>
        </p:txBody>
      </p:sp>
      <p:sp>
        <p:nvSpPr>
          <p:cNvPr id="6" name="Slide Number Placeholder 5">
            <a:extLst>
              <a:ext uri="{FF2B5EF4-FFF2-40B4-BE49-F238E27FC236}">
                <a16:creationId xmlns:a16="http://schemas.microsoft.com/office/drawing/2014/main" id="{B8C97007-D3FC-35DB-8F47-66981A98AC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A9D1"/>
                </a:solidFill>
              </a:defRPr>
            </a:lvl1pPr>
          </a:lstStyle>
          <a:p>
            <a:pPr>
              <a:defRPr/>
            </a:pPr>
            <a:fld id="{5F2B31C8-AC3C-C74A-9E18-B325BABF2954}" type="slidenum">
              <a:rPr lang="en-US" smtClean="0"/>
              <a:pPr>
                <a:defRPr/>
              </a:pPr>
              <a:t>‹#›</a:t>
            </a:fld>
            <a:endParaRPr lang="en-US" dirty="0"/>
          </a:p>
        </p:txBody>
      </p:sp>
    </p:spTree>
    <p:extLst>
      <p:ext uri="{BB962C8B-B14F-4D97-AF65-F5344CB8AC3E}">
        <p14:creationId xmlns:p14="http://schemas.microsoft.com/office/powerpoint/2010/main" val="364591569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Lst>
  <p:hf hdr="0" dt="0"/>
  <p:txStyles>
    <p:titleStyle>
      <a:lvl1pPr algn="l" defTabSz="914400" rtl="0" eaLnBrk="1" latinLnBrk="0" hangingPunct="1">
        <a:lnSpc>
          <a:spcPct val="90000"/>
        </a:lnSpc>
        <a:spcBef>
          <a:spcPct val="0"/>
        </a:spcBef>
        <a:buNone/>
        <a:defRPr sz="3200" b="1" kern="1200">
          <a:solidFill>
            <a:srgbClr val="04A7D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4EE7B1-9C5F-B4F1-BABE-823A9C6B54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CB9D140-E2F6-78AB-FB74-A73AA56D48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7B6CF117-73E1-38F7-E810-6D629EB0C9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FEC5B6-2EAD-4AC5-9E14-0C1F728F3E9D}" type="datetime1">
              <a:rPr lang="en-AU" smtClean="0"/>
              <a:t>23/03/2026</a:t>
            </a:fld>
            <a:endParaRPr lang="en-US" dirty="0"/>
          </a:p>
        </p:txBody>
      </p:sp>
      <p:sp>
        <p:nvSpPr>
          <p:cNvPr id="5" name="Footer Placeholder 4">
            <a:extLst>
              <a:ext uri="{FF2B5EF4-FFF2-40B4-BE49-F238E27FC236}">
                <a16:creationId xmlns:a16="http://schemas.microsoft.com/office/drawing/2014/main" id="{04F0B436-FD5A-3331-A9E3-FD4515EDAF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National Archives of Australia</a:t>
            </a:r>
          </a:p>
        </p:txBody>
      </p:sp>
      <p:sp>
        <p:nvSpPr>
          <p:cNvPr id="6" name="Slide Number Placeholder 5">
            <a:extLst>
              <a:ext uri="{FF2B5EF4-FFF2-40B4-BE49-F238E27FC236}">
                <a16:creationId xmlns:a16="http://schemas.microsoft.com/office/drawing/2014/main" id="{B8C97007-D3FC-35DB-8F47-66981A98AC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A9D1"/>
                </a:solidFill>
              </a:defRPr>
            </a:lvl1pPr>
          </a:lstStyle>
          <a:p>
            <a:fld id="{5F2B31C8-AC3C-C74A-9E18-B325BABF2954}" type="slidenum">
              <a:rPr lang="en-US" smtClean="0"/>
              <a:pPr/>
              <a:t>‹#›</a:t>
            </a:fld>
            <a:endParaRPr lang="en-US" dirty="0"/>
          </a:p>
        </p:txBody>
      </p:sp>
    </p:spTree>
    <p:extLst>
      <p:ext uri="{BB962C8B-B14F-4D97-AF65-F5344CB8AC3E}">
        <p14:creationId xmlns:p14="http://schemas.microsoft.com/office/powerpoint/2010/main" val="125037025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Lst>
  <p:hf hdr="0" dt="0"/>
  <p:txStyles>
    <p:titleStyle>
      <a:lvl1pPr algn="l" defTabSz="914400" rtl="0" eaLnBrk="1" latinLnBrk="0" hangingPunct="1">
        <a:lnSpc>
          <a:spcPct val="90000"/>
        </a:lnSpc>
        <a:spcBef>
          <a:spcPct val="0"/>
        </a:spcBef>
        <a:buNone/>
        <a:defRPr sz="3200" b="1" kern="1200">
          <a:solidFill>
            <a:srgbClr val="04A7D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28_A9712E5E.xml"/><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24_39309F2F.xm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2E_A3D66750.xm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www.naa.gov.au/information-management/records-authorities/types-records-authorities/general-records-authority-31"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www.naa.gov.au/"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hyperlink" Target="https://www.naa.gov.au/information-management/professional-development-and-support/training-resources" TargetMode="External"/><Relationship Id="rId5" Type="http://schemas.openxmlformats.org/officeDocument/2006/relationships/hyperlink" Target="https://www.naa.gov.au/information-management/information-management-policies/building-trust-public-record" TargetMode="External"/><Relationship Id="rId4" Type="http://schemas.openxmlformats.org/officeDocument/2006/relationships/hyperlink" Target="https://www.naa.gov.au/information-management"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microsoft.com/office/2018/10/relationships/comments" Target="../comments/modernComment_157_F01CBD5D.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50_7792DE17.xml"/><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2A_937AC5DB.xml"/><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B62C9F2-FC22-48D8-B12B-E786AC5EC9F8}"/>
              </a:ext>
            </a:extLst>
          </p:cNvPr>
          <p:cNvSpPr>
            <a:spLocks noGrp="1"/>
          </p:cNvSpPr>
          <p:nvPr>
            <p:ph type="subTitle" idx="1"/>
          </p:nvPr>
        </p:nvSpPr>
        <p:spPr>
          <a:xfrm>
            <a:off x="430641" y="4285256"/>
            <a:ext cx="4441223" cy="524657"/>
          </a:xfrm>
        </p:spPr>
        <p:txBody>
          <a:bodyPr>
            <a:noAutofit/>
          </a:bodyPr>
          <a:lstStyle/>
          <a:p>
            <a:pPr marL="0" indent="0" algn="l">
              <a:buNone/>
            </a:pPr>
            <a:r>
              <a:rPr lang="en-AU" sz="1800" dirty="0">
                <a:latin typeface="Arial" panose="020B0604020202020204" pitchFamily="34" charset="0"/>
                <a:cs typeface="Arial" panose="020B0604020202020204" pitchFamily="34" charset="0"/>
              </a:rPr>
              <a:t>What you need to know to support the business activities of Australian Government agencies</a:t>
            </a:r>
          </a:p>
        </p:txBody>
      </p:sp>
      <p:sp>
        <p:nvSpPr>
          <p:cNvPr id="7" name="Text Placeholder 6">
            <a:extLst>
              <a:ext uri="{FF2B5EF4-FFF2-40B4-BE49-F238E27FC236}">
                <a16:creationId xmlns:a16="http://schemas.microsoft.com/office/drawing/2014/main" id="{9DAD75CE-0F91-707D-192E-C28B849AC243}"/>
              </a:ext>
            </a:extLst>
          </p:cNvPr>
          <p:cNvSpPr>
            <a:spLocks noGrp="1"/>
          </p:cNvSpPr>
          <p:nvPr>
            <p:ph type="body" sz="half" idx="2"/>
          </p:nvPr>
        </p:nvSpPr>
        <p:spPr>
          <a:xfrm>
            <a:off x="430642" y="6017811"/>
            <a:ext cx="11301272" cy="371819"/>
          </a:xfrm>
        </p:spPr>
        <p:txBody>
          <a:bodyPr>
            <a:normAutofit/>
          </a:bodyPr>
          <a:lstStyle/>
          <a:p>
            <a:pPr algn="l"/>
            <a:r>
              <a:rPr lang="en-AU" sz="1200" spc="300" dirty="0">
                <a:solidFill>
                  <a:schemeClr val="bg1"/>
                </a:solidFill>
              </a:rPr>
              <a:t>REVISED MARCH 2026</a:t>
            </a:r>
          </a:p>
        </p:txBody>
      </p:sp>
      <p:sp>
        <p:nvSpPr>
          <p:cNvPr id="9" name="Slide Number Placeholder 8">
            <a:extLst>
              <a:ext uri="{FF2B5EF4-FFF2-40B4-BE49-F238E27FC236}">
                <a16:creationId xmlns:a16="http://schemas.microsoft.com/office/drawing/2014/main" id="{65380F01-FB8B-44C7-A331-936C729204BE}"/>
              </a:ext>
            </a:extLst>
          </p:cNvPr>
          <p:cNvSpPr>
            <a:spLocks noGrp="1"/>
          </p:cNvSpPr>
          <p:nvPr>
            <p:ph type="sldNum" sz="quarter" idx="4294967295"/>
          </p:nvPr>
        </p:nvSpPr>
        <p:spPr>
          <a:xfrm>
            <a:off x="9448800" y="6356350"/>
            <a:ext cx="2743200" cy="365125"/>
          </a:xfrm>
        </p:spPr>
        <p:txBody>
          <a:bodyPr/>
          <a:lstStyle/>
          <a:p>
            <a:fld id="{5F2B31C8-AC3C-C74A-9E18-B325BABF2954}" type="slidenum">
              <a:rPr lang="en-US" smtClean="0"/>
              <a:pPr/>
              <a:t>1</a:t>
            </a:fld>
            <a:endParaRPr lang="en-US" dirty="0"/>
          </a:p>
        </p:txBody>
      </p:sp>
      <p:sp>
        <p:nvSpPr>
          <p:cNvPr id="11" name="TextBox 10">
            <a:extLst>
              <a:ext uri="{FF2B5EF4-FFF2-40B4-BE49-F238E27FC236}">
                <a16:creationId xmlns:a16="http://schemas.microsoft.com/office/drawing/2014/main" id="{34D50A0B-2204-3A93-7824-B254CDE23F5F}"/>
              </a:ext>
            </a:extLst>
          </p:cNvPr>
          <p:cNvSpPr txBox="1"/>
          <p:nvPr/>
        </p:nvSpPr>
        <p:spPr>
          <a:xfrm>
            <a:off x="430641" y="1900080"/>
            <a:ext cx="6099348" cy="1754326"/>
          </a:xfrm>
          <a:prstGeom prst="rect">
            <a:avLst/>
          </a:prstGeom>
          <a:noFill/>
        </p:spPr>
        <p:txBody>
          <a:bodyPr wrap="square">
            <a:spAutoFit/>
          </a:bodyPr>
          <a:lstStyle/>
          <a:p>
            <a:r>
              <a:rPr lang="en-US" sz="3600" b="1" dirty="0">
                <a:solidFill>
                  <a:schemeClr val="bg1"/>
                </a:solidFill>
                <a:latin typeface="Arial" panose="020B0604020202020204" pitchFamily="34" charset="0"/>
                <a:cs typeface="Arial" panose="020B0604020202020204" pitchFamily="34" charset="0"/>
              </a:rPr>
              <a:t>Keep the </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Knowledge</a:t>
            </a:r>
            <a:br>
              <a:rPr lang="en-US" sz="3600" b="1" dirty="0">
                <a:latin typeface="Arial" panose="020B0604020202020204" pitchFamily="34" charset="0"/>
                <a:cs typeface="Arial" panose="020B0604020202020204" pitchFamily="34" charset="0"/>
              </a:rPr>
            </a:br>
            <a:r>
              <a:rPr lang="en-AU" sz="3600" b="1" i="1" kern="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do I do that?</a:t>
            </a:r>
            <a:r>
              <a:rPr lang="en-US" sz="3600" dirty="0">
                <a:latin typeface="Arial" panose="020B0604020202020204" pitchFamily="34" charset="0"/>
                <a:cs typeface="Arial" panose="020B0604020202020204" pitchFamily="34" charset="0"/>
              </a:rPr>
              <a:t>	</a:t>
            </a:r>
            <a:endParaRPr lang="en-AU" sz="3600" dirty="0"/>
          </a:p>
        </p:txBody>
      </p:sp>
      <p:pic>
        <p:nvPicPr>
          <p:cNvPr id="2" name="Picture 1">
            <a:extLst>
              <a:ext uri="{FF2B5EF4-FFF2-40B4-BE49-F238E27FC236}">
                <a16:creationId xmlns:a16="http://schemas.microsoft.com/office/drawing/2014/main" id="{5C7412EF-7CE8-6CEC-6445-8DCCC0F2990B}"/>
              </a:ext>
            </a:extLst>
          </p:cNvPr>
          <p:cNvPicPr>
            <a:picLocks noChangeAspect="1"/>
          </p:cNvPicPr>
          <p:nvPr/>
        </p:nvPicPr>
        <p:blipFill>
          <a:blip r:embed="rId3"/>
          <a:stretch>
            <a:fillRect/>
          </a:stretch>
        </p:blipFill>
        <p:spPr>
          <a:xfrm>
            <a:off x="5447928" y="1737213"/>
            <a:ext cx="5078408" cy="3383573"/>
          </a:xfrm>
          <a:prstGeom prst="rect">
            <a:avLst/>
          </a:prstGeom>
        </p:spPr>
      </p:pic>
    </p:spTree>
    <p:extLst>
      <p:ext uri="{BB962C8B-B14F-4D97-AF65-F5344CB8AC3E}">
        <p14:creationId xmlns:p14="http://schemas.microsoft.com/office/powerpoint/2010/main" val="3394126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pointing at a folder&#10;&#10;Description automatically generated">
            <a:extLst>
              <a:ext uri="{FF2B5EF4-FFF2-40B4-BE49-F238E27FC236}">
                <a16:creationId xmlns:a16="http://schemas.microsoft.com/office/drawing/2014/main" id="{E97CEE7B-4803-3F9E-5FD2-C717895BD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791" y="1988840"/>
            <a:ext cx="4316325" cy="2880320"/>
          </a:xfrm>
          <a:prstGeom prst="rect">
            <a:avLst/>
          </a:prstGeom>
        </p:spPr>
      </p:pic>
      <p:sp>
        <p:nvSpPr>
          <p:cNvPr id="2" name="Title 1">
            <a:extLst>
              <a:ext uri="{FF2B5EF4-FFF2-40B4-BE49-F238E27FC236}">
                <a16:creationId xmlns:a16="http://schemas.microsoft.com/office/drawing/2014/main" id="{BA88C658-09B2-4338-8CAA-276E7C8141E5}"/>
              </a:ext>
            </a:extLst>
          </p:cNvPr>
          <p:cNvSpPr>
            <a:spLocks noGrp="1"/>
          </p:cNvSpPr>
          <p:nvPr>
            <p:ph type="title"/>
          </p:nvPr>
        </p:nvSpPr>
        <p:spPr>
          <a:xfrm>
            <a:off x="653791" y="559073"/>
            <a:ext cx="10801198" cy="706813"/>
          </a:xfrm>
        </p:spPr>
        <p:txBody>
          <a:bodyPr>
            <a:normAutofit/>
          </a:bodyPr>
          <a:lstStyle/>
          <a:p>
            <a:r>
              <a:rPr lang="en-US" sz="3000" kern="1800" dirty="0">
                <a:latin typeface="Arial" panose="020B0604020202020204" pitchFamily="34" charset="0"/>
                <a:cs typeface="Arial" panose="020B0604020202020204" pitchFamily="34" charset="0"/>
              </a:rPr>
              <a:t>Describ</a:t>
            </a:r>
            <a:r>
              <a:rPr lang="en-US" sz="3000" b="1" kern="1800" dirty="0">
                <a:latin typeface="Arial" panose="020B0604020202020204" pitchFamily="34" charset="0"/>
                <a:cs typeface="Arial" panose="020B0604020202020204" pitchFamily="34" charset="0"/>
              </a:rPr>
              <a:t>ing records</a:t>
            </a:r>
            <a:endParaRPr lang="en-AU" sz="3000" dirty="0">
              <a:solidFill>
                <a:srgbClr val="00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9E1886C-0665-4630-B061-76CE57092219}"/>
              </a:ext>
            </a:extLst>
          </p:cNvPr>
          <p:cNvSpPr>
            <a:spLocks noGrp="1"/>
          </p:cNvSpPr>
          <p:nvPr>
            <p:ph idx="1"/>
          </p:nvPr>
        </p:nvSpPr>
        <p:spPr>
          <a:xfrm>
            <a:off x="5377136" y="1829996"/>
            <a:ext cx="5976664" cy="3744417"/>
          </a:xfrm>
        </p:spPr>
        <p:txBody>
          <a:bodyPr>
            <a:normAutofit/>
          </a:bodyPr>
          <a:lstStyle/>
          <a:p>
            <a:pPr marL="285750" indent="-285750">
              <a:spcBef>
                <a:spcPts val="600"/>
              </a:spcBef>
              <a:spcAft>
                <a:spcPts val="600"/>
              </a:spcAft>
              <a:buFont typeface="Arial" panose="020B0604020202020204" pitchFamily="34" charset="0"/>
              <a:buChar char="•"/>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How and where you store your records can significantly reduce your recordkeeping effort.  </a:t>
            </a:r>
          </a:p>
          <a:p>
            <a:pPr marL="285750" indent="-285750">
              <a:spcBef>
                <a:spcPts val="600"/>
              </a:spcBef>
              <a:spcAft>
                <a:spcPts val="600"/>
              </a:spcAft>
              <a:buFont typeface="Arial" panose="020B0604020202020204" pitchFamily="34" charset="0"/>
              <a:buChar char="•"/>
            </a:pPr>
            <a:r>
              <a:rPr lang="en-AU" dirty="0">
                <a:solidFill>
                  <a:srgbClr val="000000"/>
                </a:solidFill>
                <a:cs typeface="Times New Roman" panose="02020603050405020304" pitchFamily="18" charset="0"/>
              </a:rPr>
              <a:t>Records should have relevant and meaningful titles to ensure they can be found.</a:t>
            </a:r>
          </a:p>
          <a:p>
            <a:pPr marL="285750" indent="-285750">
              <a:lnSpc>
                <a:spcPct val="100000"/>
              </a:lnSpc>
              <a:spcBef>
                <a:spcPts val="0"/>
              </a:spcBef>
              <a:spcAft>
                <a:spcPts val="600"/>
              </a:spcAft>
              <a:buFont typeface="Arial" panose="020B0604020202020204" pitchFamily="34" charset="0"/>
              <a:buChar char="•"/>
            </a:pPr>
            <a:r>
              <a:rPr lang="en-AU" dirty="0">
                <a:solidFill>
                  <a:srgbClr val="000000"/>
                </a:solidFill>
                <a:ea typeface="Times New Roman" panose="02020603050405020304" pitchFamily="18" charset="0"/>
              </a:rPr>
              <a:t>Ask your team or the </a:t>
            </a:r>
            <a:r>
              <a:rPr lang="en-AU" i="1" dirty="0">
                <a:solidFill>
                  <a:srgbClr val="000000"/>
                </a:solidFill>
                <a:ea typeface="Times New Roman" panose="02020603050405020304" pitchFamily="18" charset="0"/>
              </a:rPr>
              <a:t>[insert name of records management team]</a:t>
            </a:r>
            <a:r>
              <a:rPr lang="en-AU" dirty="0">
                <a:solidFill>
                  <a:srgbClr val="000000"/>
                </a:solidFill>
                <a:ea typeface="Times New Roman" panose="02020603050405020304" pitchFamily="18" charset="0"/>
              </a:rPr>
              <a:t> about filing instructions for your business activities.  </a:t>
            </a:r>
          </a:p>
          <a:p>
            <a:pPr marL="285750" indent="-285750">
              <a:lnSpc>
                <a:spcPct val="100000"/>
              </a:lnSpc>
              <a:spcBef>
                <a:spcPts val="0"/>
              </a:spcBef>
              <a:spcAft>
                <a:spcPts val="600"/>
              </a:spcAft>
              <a:buFont typeface="Arial" panose="020B0604020202020204" pitchFamily="34" charset="0"/>
              <a:buChar char="•"/>
            </a:pPr>
            <a:r>
              <a:rPr lang="en-AU" dirty="0">
                <a:solidFill>
                  <a:srgbClr val="000000"/>
                </a:solidFill>
                <a:ea typeface="Times New Roman" panose="02020603050405020304" pitchFamily="18" charset="0"/>
              </a:rPr>
              <a:t>These may include who is responsible for capturing the record, where does it go in the system architecture, what metadata must be captured when uploading and which system should it be saved into.</a:t>
            </a:r>
          </a:p>
          <a:p>
            <a:pPr>
              <a:lnSpc>
                <a:spcPct val="100000"/>
              </a:lnSpc>
              <a:spcBef>
                <a:spcPts val="0"/>
              </a:spcBef>
              <a:spcAft>
                <a:spcPts val="600"/>
              </a:spcAft>
            </a:pPr>
            <a:endParaRPr lang="en-AU"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Slide Number Placeholder 6">
            <a:extLst>
              <a:ext uri="{FF2B5EF4-FFF2-40B4-BE49-F238E27FC236}">
                <a16:creationId xmlns:a16="http://schemas.microsoft.com/office/drawing/2014/main" id="{CE032BE4-8837-4204-AE97-F8BDA0CBDB66}"/>
              </a:ext>
            </a:extLst>
          </p:cNvPr>
          <p:cNvSpPr>
            <a:spLocks noGrp="1"/>
          </p:cNvSpPr>
          <p:nvPr>
            <p:ph type="sldNum" sz="quarter" idx="12"/>
          </p:nvPr>
        </p:nvSpPr>
        <p:spPr/>
        <p:txBody>
          <a:bodyPr/>
          <a:lstStyle/>
          <a:p>
            <a:pPr>
              <a:defRPr/>
            </a:pPr>
            <a:fld id="{5F2B31C8-AC3C-C74A-9E18-B325BABF2954}" type="slidenum">
              <a:rPr lang="en-US" smtClean="0"/>
              <a:pPr>
                <a:defRPr/>
              </a:pPr>
              <a:t>10</a:t>
            </a:fld>
            <a:endParaRPr lang="en-US" dirty="0"/>
          </a:p>
        </p:txBody>
      </p:sp>
    </p:spTree>
    <p:extLst>
      <p:ext uri="{BB962C8B-B14F-4D97-AF65-F5344CB8AC3E}">
        <p14:creationId xmlns:p14="http://schemas.microsoft.com/office/powerpoint/2010/main" val="2842766942"/>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8C658-09B2-4338-8CAA-276E7C8141E5}"/>
              </a:ext>
            </a:extLst>
          </p:cNvPr>
          <p:cNvSpPr>
            <a:spLocks noGrp="1"/>
          </p:cNvSpPr>
          <p:nvPr>
            <p:ph type="title"/>
          </p:nvPr>
        </p:nvSpPr>
        <p:spPr>
          <a:xfrm>
            <a:off x="695400" y="1196751"/>
            <a:ext cx="10801200" cy="555849"/>
          </a:xfrm>
        </p:spPr>
        <p:txBody>
          <a:bodyPr>
            <a:normAutofit fontScale="90000"/>
          </a:bodyPr>
          <a:lstStyle/>
          <a:p>
            <a:pPr lvl="0">
              <a:lnSpc>
                <a:spcPct val="115000"/>
              </a:lnSpc>
              <a:spcAft>
                <a:spcPts val="1000"/>
              </a:spcAft>
            </a:pPr>
            <a:r>
              <a:rPr lang="en-AU" sz="1600" b="1" dirty="0">
                <a:solidFill>
                  <a:srgbClr val="00A9D1"/>
                </a:solidFill>
                <a:ea typeface="Calibri" panose="020F0502020204030204" pitchFamily="34" charset="0"/>
              </a:rPr>
              <a:t>I do most of my work in databases, M365 Apps, Line-of-business systems, MS teams and social media accounts.</a:t>
            </a:r>
          </a:p>
        </p:txBody>
      </p:sp>
      <p:sp>
        <p:nvSpPr>
          <p:cNvPr id="3" name="Content Placeholder 2">
            <a:extLst>
              <a:ext uri="{FF2B5EF4-FFF2-40B4-BE49-F238E27FC236}">
                <a16:creationId xmlns:a16="http://schemas.microsoft.com/office/drawing/2014/main" id="{89E1886C-0665-4630-B061-76CE57092219}"/>
              </a:ext>
            </a:extLst>
          </p:cNvPr>
          <p:cNvSpPr>
            <a:spLocks noGrp="1"/>
          </p:cNvSpPr>
          <p:nvPr>
            <p:ph idx="1"/>
          </p:nvPr>
        </p:nvSpPr>
        <p:spPr>
          <a:xfrm>
            <a:off x="4943873" y="1752601"/>
            <a:ext cx="6409928" cy="4693196"/>
          </a:xfrm>
        </p:spPr>
        <p:txBody>
          <a:bodyPr>
            <a:normAutofit lnSpcReduction="10000"/>
          </a:bodyPr>
          <a:lstStyle/>
          <a:p>
            <a:pPr lvl="0">
              <a:lnSpc>
                <a:spcPct val="115000"/>
              </a:lnSpc>
              <a:spcBef>
                <a:spcPts val="600"/>
              </a:spcBef>
              <a:spcAft>
                <a:spcPts val="600"/>
              </a:spcAft>
            </a:pPr>
            <a:r>
              <a:rPr lang="en-AU" sz="1600" b="1" dirty="0">
                <a:effectLst/>
                <a:latin typeface="Arial" panose="020B0604020202020204" pitchFamily="34" charset="0"/>
                <a:ea typeface="Calibri" panose="020F0502020204030204" pitchFamily="34" charset="0"/>
                <a:cs typeface="Arial" panose="020B0604020202020204" pitchFamily="34" charset="0"/>
              </a:rPr>
              <a:t>Databases</a:t>
            </a:r>
          </a:p>
          <a:p>
            <a:pPr marL="261938" lvl="0">
              <a:lnSpc>
                <a:spcPct val="115000"/>
              </a:lnSpc>
              <a:spcBef>
                <a:spcPts val="600"/>
              </a:spcBef>
              <a:spcAft>
                <a:spcPts val="600"/>
              </a:spcAft>
            </a:pPr>
            <a:r>
              <a:rPr lang="en-AU"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following databases are used to store Commonwealth records: </a:t>
            </a:r>
            <a:r>
              <a:rPr lang="en-AU"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[insert any databases used by your agency]</a:t>
            </a:r>
            <a:r>
              <a:rPr lang="en-AU"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They use the following </a:t>
            </a:r>
            <a:r>
              <a:rPr lang="en-AU"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[insert relevant vocabulary control references and data quality and governance guideline references].  </a:t>
            </a:r>
            <a:r>
              <a:rPr lang="en-AU"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Disposal is managed </a:t>
            </a:r>
            <a:r>
              <a:rPr lang="en-AU"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[insert relevant disposal regime i.e. at the database level, selected disposal of metadata/records by ICT area/business owner].</a:t>
            </a:r>
            <a:r>
              <a:rPr lang="en-AU" sz="1600" i="1" dirty="0">
                <a:solidFill>
                  <a:srgbClr val="000000"/>
                </a:solidFill>
                <a:ea typeface="Calibri" panose="020F0502020204030204" pitchFamily="34" charset="0"/>
              </a:rPr>
              <a:t> </a:t>
            </a:r>
            <a:endParaRPr lang="en-AU"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AU" sz="1600" b="1" dirty="0">
                <a:ea typeface="Calibri" panose="020F0502020204030204" pitchFamily="34" charset="0"/>
              </a:rPr>
              <a:t>Business systems such as HR, Finance, Case Management and Grant Funding systems</a:t>
            </a:r>
          </a:p>
          <a:p>
            <a:pPr marL="261938">
              <a:lnSpc>
                <a:spcPct val="115000"/>
              </a:lnSpc>
              <a:spcBef>
                <a:spcPts val="600"/>
              </a:spcBef>
              <a:spcAft>
                <a:spcPts val="600"/>
              </a:spcAft>
            </a:pPr>
            <a:r>
              <a:rPr lang="en-AU" sz="1600" i="1" dirty="0">
                <a:effectLst/>
                <a:latin typeface="Arial" panose="020B0604020202020204" pitchFamily="34" charset="0"/>
                <a:ea typeface="Calibri" panose="020F0502020204030204" pitchFamily="34" charset="0"/>
                <a:cs typeface="Arial" panose="020B0604020202020204" pitchFamily="34" charset="0"/>
              </a:rPr>
              <a:t>[Identify those Business systems used by the agency that have been assessed or will be assessed using the Business System Assessment Framework and the capture/disposal method required i.e. in situ with selected disposal of metadata/records by business owner]</a:t>
            </a:r>
            <a:endParaRPr lang="en-AU" sz="1600" dirty="0">
              <a:effectLst/>
              <a:latin typeface="Arial" panose="020B0604020202020204" pitchFamily="34" charset="0"/>
              <a:ea typeface="Calibri" panose="020F0502020204030204" pitchFamily="34" charset="0"/>
              <a:cs typeface="Arial" panose="020B0604020202020204" pitchFamily="34" charset="0"/>
            </a:endParaRPr>
          </a:p>
          <a:p>
            <a:pPr marL="261938">
              <a:lnSpc>
                <a:spcPct val="115000"/>
              </a:lnSpc>
              <a:spcAft>
                <a:spcPts val="1000"/>
              </a:spcAft>
              <a:tabLst>
                <a:tab pos="261938" algn="l"/>
              </a:tabLst>
            </a:pPr>
            <a:endParaRPr lang="en-AU" sz="1400" dirty="0">
              <a:solidFill>
                <a:srgbClr val="383B3C"/>
              </a:solidFill>
              <a:effectLst/>
              <a:latin typeface="Arial" panose="020B0604020202020204" pitchFamily="34" charset="0"/>
              <a:ea typeface="Calibri" panose="020F0502020204030204" pitchFamily="34" charset="0"/>
              <a:cs typeface="Arial" panose="020B0604020202020204" pitchFamily="34" charset="0"/>
            </a:endParaRPr>
          </a:p>
          <a:p>
            <a:pPr lvl="0">
              <a:lnSpc>
                <a:spcPct val="115000"/>
              </a:lnSpc>
              <a:spcAft>
                <a:spcPts val="1000"/>
              </a:spcAft>
            </a:pPr>
            <a:endParaRPr lang="en-AU" sz="1400" dirty="0">
              <a:effectLst/>
              <a:latin typeface="Arial" panose="020B0604020202020204" pitchFamily="34" charset="0"/>
              <a:ea typeface="Calibri" panose="020F0502020204030204" pitchFamily="34" charset="0"/>
              <a:cs typeface="Arial" panose="020B0604020202020204" pitchFamily="34" charset="0"/>
            </a:endParaRPr>
          </a:p>
          <a:p>
            <a:pPr marL="0" lvl="0" indent="0">
              <a:lnSpc>
                <a:spcPct val="120000"/>
              </a:lnSpc>
              <a:spcBef>
                <a:spcPts val="600"/>
              </a:spcBef>
              <a:spcAft>
                <a:spcPts val="600"/>
              </a:spcAft>
            </a:pPr>
            <a:endParaRPr lang="en-AU" sz="1400"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967BA936-F86F-4B94-8611-2DB170D53AEA}"/>
              </a:ext>
            </a:extLst>
          </p:cNvPr>
          <p:cNvSpPr>
            <a:spLocks noGrp="1"/>
          </p:cNvSpPr>
          <p:nvPr>
            <p:ph type="sldNum" sz="quarter" idx="12"/>
          </p:nvPr>
        </p:nvSpPr>
        <p:spPr/>
        <p:txBody>
          <a:bodyPr/>
          <a:lstStyle/>
          <a:p>
            <a:pPr>
              <a:defRPr/>
            </a:pPr>
            <a:fld id="{5F2B31C8-AC3C-C74A-9E18-B325BABF2954}" type="slidenum">
              <a:rPr lang="en-US" smtClean="0"/>
              <a:pPr>
                <a:defRPr/>
              </a:pPr>
              <a:t>11</a:t>
            </a:fld>
            <a:endParaRPr lang="en-US" dirty="0"/>
          </a:p>
        </p:txBody>
      </p:sp>
      <p:pic>
        <p:nvPicPr>
          <p:cNvPr id="5" name="Picture 4">
            <a:extLst>
              <a:ext uri="{FF2B5EF4-FFF2-40B4-BE49-F238E27FC236}">
                <a16:creationId xmlns:a16="http://schemas.microsoft.com/office/drawing/2014/main" id="{E26ED47B-3086-5B17-F622-52ABB6F259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5440" y="2247462"/>
            <a:ext cx="3098106" cy="3569668"/>
          </a:xfrm>
          <a:prstGeom prst="rect">
            <a:avLst/>
          </a:prstGeom>
        </p:spPr>
      </p:pic>
      <p:sp>
        <p:nvSpPr>
          <p:cNvPr id="9" name="Title 1">
            <a:extLst>
              <a:ext uri="{FF2B5EF4-FFF2-40B4-BE49-F238E27FC236}">
                <a16:creationId xmlns:a16="http://schemas.microsoft.com/office/drawing/2014/main" id="{85122B7A-C75B-FC15-3A6B-2649461A2162}"/>
              </a:ext>
            </a:extLst>
          </p:cNvPr>
          <p:cNvSpPr txBox="1">
            <a:spLocks/>
          </p:cNvSpPr>
          <p:nvPr/>
        </p:nvSpPr>
        <p:spPr>
          <a:xfrm>
            <a:off x="695400" y="554951"/>
            <a:ext cx="10801200" cy="7202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04A7D2"/>
                </a:solidFill>
                <a:latin typeface="+mj-lt"/>
                <a:ea typeface="+mj-ea"/>
                <a:cs typeface="+mj-cs"/>
              </a:defRPr>
            </a:lvl1pPr>
          </a:lstStyle>
          <a:p>
            <a:r>
              <a:rPr lang="en-US" sz="3000" kern="1800" dirty="0">
                <a:latin typeface="Arial" panose="020B0604020202020204" pitchFamily="34" charset="0"/>
                <a:cs typeface="Arial" panose="020B0604020202020204" pitchFamily="34" charset="0"/>
              </a:rPr>
              <a:t>Systems and Applications where I work</a:t>
            </a:r>
            <a:endParaRPr lang="en-AU" sz="3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9487791"/>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4B530-5334-43E9-8DF7-3EF0723538C1}"/>
              </a:ext>
            </a:extLst>
          </p:cNvPr>
          <p:cNvSpPr>
            <a:spLocks noGrp="1"/>
          </p:cNvSpPr>
          <p:nvPr>
            <p:ph type="title"/>
          </p:nvPr>
        </p:nvSpPr>
        <p:spPr>
          <a:xfrm>
            <a:off x="687334" y="188640"/>
            <a:ext cx="10817331" cy="1026980"/>
          </a:xfrm>
        </p:spPr>
        <p:txBody>
          <a:bodyPr>
            <a:normAutofit/>
          </a:bodyPr>
          <a:lstStyle/>
          <a:p>
            <a:r>
              <a:rPr lang="en-US" sz="3200" b="1" kern="1800" dirty="0">
                <a:latin typeface="Arial" panose="020B0604020202020204" pitchFamily="34" charset="0"/>
                <a:cs typeface="Arial" panose="020B0604020202020204" pitchFamily="34" charset="0"/>
              </a:rPr>
              <a:t>Systems and Applications where I work</a:t>
            </a:r>
            <a:endParaRPr lang="en-AU" i="1" dirty="0">
              <a:solidFill>
                <a:srgbClr val="00A9D1"/>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A7E83665-1452-4827-A98D-EE38B9173A26}"/>
              </a:ext>
            </a:extLst>
          </p:cNvPr>
          <p:cNvSpPr>
            <a:spLocks noGrp="1"/>
          </p:cNvSpPr>
          <p:nvPr>
            <p:ph idx="1"/>
          </p:nvPr>
        </p:nvSpPr>
        <p:spPr>
          <a:xfrm>
            <a:off x="661851" y="1124744"/>
            <a:ext cx="10546717" cy="4943573"/>
          </a:xfrm>
        </p:spPr>
        <p:txBody>
          <a:bodyPr>
            <a:noAutofit/>
          </a:bodyPr>
          <a:lstStyle/>
          <a:p>
            <a:pPr>
              <a:lnSpc>
                <a:spcPct val="115000"/>
              </a:lnSpc>
              <a:spcBef>
                <a:spcPts val="600"/>
              </a:spcBef>
              <a:spcAft>
                <a:spcPts val="600"/>
              </a:spcAft>
              <a:tabLst>
                <a:tab pos="261938" algn="l"/>
              </a:tabLst>
            </a:pPr>
            <a:r>
              <a:rPr lang="en-AU" sz="1400" b="1" dirty="0">
                <a:latin typeface="Arial" panose="020B0604020202020204" pitchFamily="34" charset="0"/>
                <a:ea typeface="Calibri" panose="020F0502020204030204" pitchFamily="34" charset="0"/>
                <a:cs typeface="Arial" panose="020B0604020202020204" pitchFamily="34" charset="0"/>
              </a:rPr>
              <a:t>Social Media</a:t>
            </a:r>
          </a:p>
          <a:p>
            <a:pPr marL="261938">
              <a:lnSpc>
                <a:spcPct val="115000"/>
              </a:lnSpc>
              <a:spcBef>
                <a:spcPts val="600"/>
              </a:spcBef>
              <a:spcAft>
                <a:spcPts val="600"/>
              </a:spcAft>
              <a:tabLst>
                <a:tab pos="261938" algn="l"/>
              </a:tabLst>
            </a:pPr>
            <a:r>
              <a:rPr lang="en-AU" sz="1400" dirty="0">
                <a:latin typeface="Arial" panose="020B0604020202020204" pitchFamily="34" charset="0"/>
                <a:ea typeface="Calibri" panose="020F0502020204030204" pitchFamily="34" charset="0"/>
                <a:cs typeface="Arial" panose="020B0604020202020204" pitchFamily="34" charset="0"/>
              </a:rPr>
              <a:t>Social media posts, media, comments, likes, messages and analytics are considered agency records and need to be managed. </a:t>
            </a:r>
            <a:r>
              <a:rPr lang="en-AU" sz="1400" i="1" dirty="0">
                <a:latin typeface="Arial" panose="020B0604020202020204" pitchFamily="34" charset="0"/>
                <a:ea typeface="Calibri" panose="020F0502020204030204" pitchFamily="34" charset="0"/>
                <a:cs typeface="Arial" panose="020B0604020202020204" pitchFamily="34" charset="0"/>
              </a:rPr>
              <a:t>[Insert your agency’s social media regime i.e. automated capture, transfer to E</a:t>
            </a:r>
            <a:r>
              <a:rPr lang="en-AU" sz="1400" i="1" dirty="0">
                <a:solidFill>
                  <a:srgbClr val="383B3C"/>
                </a:solidFill>
                <a:effectLst/>
                <a:latin typeface="Arial" panose="020B0604020202020204" pitchFamily="34" charset="0"/>
                <a:ea typeface="Calibri" panose="020F0502020204030204" pitchFamily="34" charset="0"/>
                <a:cs typeface="Arial" panose="020B0604020202020204" pitchFamily="34" charset="0"/>
              </a:rPr>
              <a:t>DRMS or other suitable business system]</a:t>
            </a:r>
            <a:r>
              <a:rPr lang="en-AU" sz="1400" dirty="0">
                <a:solidFill>
                  <a:srgbClr val="383B3C"/>
                </a:solidFill>
                <a:effectLst/>
                <a:latin typeface="Arial" panose="020B0604020202020204" pitchFamily="34" charset="0"/>
                <a:ea typeface="Calibri" panose="020F0502020204030204" pitchFamily="34" charset="0"/>
                <a:cs typeface="Arial" panose="020B0604020202020204" pitchFamily="34" charset="0"/>
              </a:rPr>
              <a:t>.</a:t>
            </a:r>
            <a:r>
              <a:rPr lang="en-AU" sz="1400" dirty="0">
                <a:effectLst/>
                <a:latin typeface="Arial" panose="020B0604020202020204" pitchFamily="34" charset="0"/>
                <a:ea typeface="Calibri" panose="020F0502020204030204" pitchFamily="34" charset="0"/>
                <a:cs typeface="Arial" panose="020B0604020202020204" pitchFamily="34" charset="0"/>
              </a:rPr>
              <a:t> </a:t>
            </a:r>
          </a:p>
          <a:p>
            <a:pPr marL="261938">
              <a:lnSpc>
                <a:spcPct val="115000"/>
              </a:lnSpc>
              <a:spcBef>
                <a:spcPts val="600"/>
              </a:spcBef>
              <a:spcAft>
                <a:spcPts val="600"/>
              </a:spcAft>
              <a:tabLst>
                <a:tab pos="261938" algn="l"/>
              </a:tabLst>
            </a:pPr>
            <a:r>
              <a:rPr lang="en-AU" sz="1400" b="1" dirty="0">
                <a:effectLst/>
                <a:latin typeface="Arial" panose="020B0604020202020204" pitchFamily="34" charset="0"/>
                <a:ea typeface="Calibri" panose="020F0502020204030204" pitchFamily="34" charset="0"/>
                <a:cs typeface="Arial" panose="020B0604020202020204" pitchFamily="34" charset="0"/>
              </a:rPr>
              <a:t>NOTE: </a:t>
            </a:r>
            <a:r>
              <a:rPr lang="en-AU" sz="1400" dirty="0">
                <a:effectLst/>
                <a:latin typeface="Arial" panose="020B0604020202020204" pitchFamily="34" charset="0"/>
                <a:ea typeface="Calibri" panose="020F0502020204030204" pitchFamily="34" charset="0"/>
                <a:cs typeface="Arial" panose="020B0604020202020204" pitchFamily="34" charset="0"/>
              </a:rPr>
              <a:t>Other users’ interaction with your agency’s social media posts can continue if not disabled, and these could also become records which you need to manage. </a:t>
            </a:r>
            <a:r>
              <a:rPr lang="en-AU" sz="1400" dirty="0">
                <a:solidFill>
                  <a:srgbClr val="383B3C"/>
                </a:solidFill>
                <a:effectLst/>
                <a:latin typeface="Arial" panose="020B0604020202020204" pitchFamily="34" charset="0"/>
                <a:ea typeface="Calibri" panose="020F0502020204030204" pitchFamily="34" charset="0"/>
                <a:cs typeface="Arial" panose="020B0604020202020204" pitchFamily="34" charset="0"/>
              </a:rPr>
              <a:t>Care should be taken when using instant messaging to ensure acronyms and abbreviations are avoided and topics and subject matter are clearly recorded</a:t>
            </a:r>
            <a:r>
              <a:rPr lang="en-AU" sz="1400" dirty="0">
                <a:solidFill>
                  <a:srgbClr val="383B3C"/>
                </a:solidFill>
                <a:ea typeface="Calibri" panose="020F0502020204030204" pitchFamily="34" charset="0"/>
              </a:rPr>
              <a:t>.</a:t>
            </a:r>
          </a:p>
          <a:p>
            <a:pPr marL="261938">
              <a:lnSpc>
                <a:spcPct val="115000"/>
              </a:lnSpc>
              <a:spcBef>
                <a:spcPts val="600"/>
              </a:spcBef>
              <a:spcAft>
                <a:spcPts val="600"/>
              </a:spcAft>
              <a:tabLst>
                <a:tab pos="261938" algn="l"/>
              </a:tabLst>
            </a:pPr>
            <a:endParaRPr lang="en-AU" sz="1400" dirty="0">
              <a:solidFill>
                <a:srgbClr val="383B3C"/>
              </a:solidFill>
              <a:ea typeface="Calibri" panose="020F0502020204030204" pitchFamily="34" charset="0"/>
            </a:endParaRPr>
          </a:p>
          <a:p>
            <a:pPr marL="261938">
              <a:lnSpc>
                <a:spcPct val="115000"/>
              </a:lnSpc>
              <a:spcBef>
                <a:spcPts val="600"/>
              </a:spcBef>
              <a:spcAft>
                <a:spcPts val="600"/>
              </a:spcAft>
              <a:tabLst>
                <a:tab pos="261938" algn="l"/>
              </a:tabLst>
            </a:pPr>
            <a:endParaRPr lang="en-AU" sz="1400" dirty="0">
              <a:solidFill>
                <a:srgbClr val="383B3C"/>
              </a:solidFill>
              <a:ea typeface="Calibri" panose="020F0502020204030204" pitchFamily="34" charset="0"/>
            </a:endParaRPr>
          </a:p>
          <a:p>
            <a:pPr lvl="0">
              <a:lnSpc>
                <a:spcPct val="115000"/>
              </a:lnSpc>
              <a:spcBef>
                <a:spcPts val="600"/>
              </a:spcBef>
              <a:spcAft>
                <a:spcPts val="600"/>
              </a:spcAft>
              <a:tabLst>
                <a:tab pos="261938" algn="l"/>
              </a:tabLst>
            </a:pPr>
            <a:endParaRPr lang="en-AU" sz="14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lvl="0">
              <a:lnSpc>
                <a:spcPct val="115000"/>
              </a:lnSpc>
              <a:spcBef>
                <a:spcPts val="600"/>
              </a:spcBef>
              <a:spcAft>
                <a:spcPts val="600"/>
              </a:spcAft>
              <a:tabLst>
                <a:tab pos="261938" algn="l"/>
              </a:tabLst>
            </a:pPr>
            <a:r>
              <a:rPr lang="en-AU" sz="1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Messaging systems such as MS Teams</a:t>
            </a:r>
          </a:p>
          <a:p>
            <a:pPr marL="261938">
              <a:lnSpc>
                <a:spcPct val="115000"/>
              </a:lnSpc>
              <a:spcBef>
                <a:spcPts val="600"/>
              </a:spcBef>
              <a:spcAft>
                <a:spcPts val="600"/>
              </a:spcAft>
            </a:pPr>
            <a:r>
              <a:rPr lang="en-AU" sz="1400" dirty="0">
                <a:ea typeface="Calibri" panose="020F0502020204030204" pitchFamily="34" charset="0"/>
              </a:rPr>
              <a:t>Business information could include voice mail and SMS, online chats, online meetings and associated items such as meeting documentation and recordings, AI transcriptions, messages, calendars, and authorisations via system workflows, </a:t>
            </a:r>
            <a:r>
              <a:rPr lang="en-AU" sz="1400" dirty="0">
                <a:latin typeface="Arial" panose="020B0604020202020204" pitchFamily="34" charset="0"/>
                <a:ea typeface="Calibri" panose="020F0502020204030204" pitchFamily="34" charset="0"/>
                <a:cs typeface="Arial" panose="020B0604020202020204" pitchFamily="34" charset="0"/>
              </a:rPr>
              <a:t>Messaging information identified as government business </a:t>
            </a:r>
            <a:r>
              <a:rPr lang="en-AU" sz="1400" dirty="0">
                <a:ea typeface="Calibri" panose="020F0502020204030204" pitchFamily="34" charset="0"/>
              </a:rPr>
              <a:t>should be</a:t>
            </a:r>
            <a:r>
              <a:rPr lang="en-AU" sz="1400" dirty="0">
                <a:latin typeface="Arial" panose="020B0604020202020204" pitchFamily="34" charset="0"/>
                <a:ea typeface="Calibri" panose="020F0502020204030204" pitchFamily="34" charset="0"/>
                <a:cs typeface="Arial" panose="020B0604020202020204" pitchFamily="34" charset="0"/>
              </a:rPr>
              <a:t> transferred from the originating device or system </a:t>
            </a:r>
            <a:r>
              <a:rPr lang="en-AU" sz="1400" i="1" dirty="0">
                <a:latin typeface="Arial" panose="020B0604020202020204" pitchFamily="34" charset="0"/>
                <a:ea typeface="Calibri" panose="020F0502020204030204" pitchFamily="34" charset="0"/>
                <a:cs typeface="Arial" panose="020B0604020202020204" pitchFamily="34" charset="0"/>
              </a:rPr>
              <a:t>to [insert your agency’s EDRMS or equivalent].</a:t>
            </a:r>
            <a:r>
              <a:rPr lang="en-AU" sz="1400" dirty="0">
                <a:latin typeface="Arial" panose="020B0604020202020204" pitchFamily="34" charset="0"/>
                <a:ea typeface="Calibri" panose="020F0502020204030204" pitchFamily="34" charset="0"/>
                <a:cs typeface="Arial" panose="020B0604020202020204" pitchFamily="34" charset="0"/>
              </a:rPr>
              <a:t> Refer to</a:t>
            </a:r>
            <a:r>
              <a:rPr lang="en-AU" sz="1400" i="1" dirty="0">
                <a:latin typeface="Arial" panose="020B0604020202020204" pitchFamily="34" charset="0"/>
                <a:ea typeface="Calibri" panose="020F0502020204030204" pitchFamily="34" charset="0"/>
                <a:cs typeface="Arial" panose="020B0604020202020204" pitchFamily="34" charset="0"/>
              </a:rPr>
              <a:t> [insert your agency’s portable device and messaging policy].</a:t>
            </a:r>
          </a:p>
        </p:txBody>
      </p:sp>
      <p:sp>
        <p:nvSpPr>
          <p:cNvPr id="7" name="Slide Number Placeholder 6">
            <a:extLst>
              <a:ext uri="{FF2B5EF4-FFF2-40B4-BE49-F238E27FC236}">
                <a16:creationId xmlns:a16="http://schemas.microsoft.com/office/drawing/2014/main" id="{E422DD55-BC50-44ED-BA2B-0EC65EAD5589}"/>
              </a:ext>
            </a:extLst>
          </p:cNvPr>
          <p:cNvSpPr>
            <a:spLocks noGrp="1"/>
          </p:cNvSpPr>
          <p:nvPr>
            <p:ph type="sldNum" sz="quarter" idx="12"/>
          </p:nvPr>
        </p:nvSpPr>
        <p:spPr/>
        <p:txBody>
          <a:bodyPr/>
          <a:lstStyle/>
          <a:p>
            <a:pPr>
              <a:defRPr/>
            </a:pPr>
            <a:fld id="{5F2B31C8-AC3C-C74A-9E18-B325BABF2954}" type="slidenum">
              <a:rPr lang="en-US" smtClean="0"/>
              <a:pPr>
                <a:defRPr/>
              </a:pPr>
              <a:t>12</a:t>
            </a:fld>
            <a:endParaRPr lang="en-US" dirty="0"/>
          </a:p>
        </p:txBody>
      </p:sp>
      <p:pic>
        <p:nvPicPr>
          <p:cNvPr id="4" name="Picture 3" descr="A close up of a sign&#10;&#10;Description automatically generated">
            <a:extLst>
              <a:ext uri="{FF2B5EF4-FFF2-40B4-BE49-F238E27FC236}">
                <a16:creationId xmlns:a16="http://schemas.microsoft.com/office/drawing/2014/main" id="{62F4C643-9B58-E6B7-8F57-4B2BB24292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5680" y="3573657"/>
            <a:ext cx="2293765" cy="424655"/>
          </a:xfrm>
          <a:prstGeom prst="rect">
            <a:avLst/>
          </a:prstGeom>
        </p:spPr>
      </p:pic>
    </p:spTree>
    <p:extLst>
      <p:ext uri="{BB962C8B-B14F-4D97-AF65-F5344CB8AC3E}">
        <p14:creationId xmlns:p14="http://schemas.microsoft.com/office/powerpoint/2010/main" val="2748737360"/>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BF3FBD1A-E03A-443F-BD9A-D8A36D74E95D}"/>
              </a:ext>
            </a:extLst>
          </p:cNvPr>
          <p:cNvSpPr>
            <a:spLocks noGrp="1" noChangeArrowheads="1"/>
          </p:cNvSpPr>
          <p:nvPr>
            <p:ph type="title"/>
          </p:nvPr>
        </p:nvSpPr>
        <p:spPr bwMode="auto">
          <a:xfrm>
            <a:off x="720762" y="475565"/>
            <a:ext cx="107426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Aft>
                <a:spcPct val="0"/>
              </a:spcAft>
            </a:pPr>
            <a:r>
              <a:rPr kumimoji="0" lang="en-AU" altLang="en-US" b="1" i="0" u="none" strike="noStrike" cap="none" normalizeH="0" baseline="0" dirty="0">
                <a:ln>
                  <a:noFill/>
                </a:ln>
                <a:solidFill>
                  <a:srgbClr val="00A9D1"/>
                </a:solidFill>
                <a:effectLst/>
                <a:latin typeface="Arial" panose="020B0604020202020204" pitchFamily="34" charset="0"/>
                <a:ea typeface="Times New Roman" panose="02020603050405020304" pitchFamily="18" charset="0"/>
                <a:cs typeface="Arial" panose="020B0604020202020204" pitchFamily="34" charset="0"/>
              </a:rPr>
              <a:t>Network (shared) drives</a:t>
            </a:r>
            <a:endParaRPr kumimoji="0" lang="en-AU" altLang="en-US" b="0" i="0" u="none" strike="noStrike" cap="none" normalizeH="0" baseline="0" dirty="0">
              <a:ln>
                <a:noFill/>
              </a:ln>
              <a:solidFill>
                <a:srgbClr val="00A9D1"/>
              </a:solidFill>
              <a:effectLst/>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6D67C74F-39DC-4C95-99A2-6BF005D671B0}"/>
              </a:ext>
            </a:extLst>
          </p:cNvPr>
          <p:cNvSpPr>
            <a:spLocks noGrp="1" noChangeArrowheads="1"/>
          </p:cNvSpPr>
          <p:nvPr>
            <p:ph idx="1"/>
          </p:nvPr>
        </p:nvSpPr>
        <p:spPr bwMode="auto">
          <a:xfrm>
            <a:off x="720762" y="1468769"/>
            <a:ext cx="6095318" cy="450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1">
              <a:lnSpc>
                <a:spcPct val="100000"/>
              </a:lnSpc>
              <a:spcBef>
                <a:spcPts val="400"/>
              </a:spcBef>
              <a:spcAft>
                <a:spcPts val="400"/>
              </a:spcAft>
            </a:pPr>
            <a:r>
              <a:rPr kumimoji="0" lang="en-AU"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Anyone who has access can alter or delete records.</a:t>
            </a:r>
            <a:endParaRPr kumimoji="0" lang="en-AU"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1">
              <a:lnSpc>
                <a:spcPct val="100000"/>
              </a:lnSpc>
              <a:spcBef>
                <a:spcPts val="400"/>
              </a:spcBef>
              <a:spcAft>
                <a:spcPts val="400"/>
              </a:spcAft>
            </a:pPr>
            <a:r>
              <a:rPr kumimoji="0" lang="en-AU"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It’s difficult to demonstrate the authenticity, integrity and trustworthiness of uncontrolled records.</a:t>
            </a:r>
            <a:endParaRPr kumimoji="0" lang="en-AU"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1">
              <a:lnSpc>
                <a:spcPct val="100000"/>
              </a:lnSpc>
              <a:spcBef>
                <a:spcPts val="400"/>
              </a:spcBef>
              <a:spcAft>
                <a:spcPts val="400"/>
              </a:spcAft>
            </a:pPr>
            <a:r>
              <a:rPr kumimoji="0" lang="en-AU"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It can be difficult to identify the record's status or version.</a:t>
            </a:r>
            <a:endParaRPr kumimoji="0" lang="en-AU"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1">
              <a:lnSpc>
                <a:spcPct val="100000"/>
              </a:lnSpc>
              <a:spcBef>
                <a:spcPts val="400"/>
              </a:spcBef>
              <a:spcAft>
                <a:spcPts val="400"/>
              </a:spcAft>
            </a:pPr>
            <a:r>
              <a:rPr kumimoji="0" lang="en-AU"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Metadata is often missing - there are no links between documents and their business context.</a:t>
            </a:r>
            <a:endParaRPr kumimoji="0" lang="en-AU"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1">
              <a:lnSpc>
                <a:spcPct val="100000"/>
              </a:lnSpc>
              <a:spcBef>
                <a:spcPts val="400"/>
              </a:spcBef>
              <a:spcAft>
                <a:spcPts val="400"/>
              </a:spcAft>
            </a:pPr>
            <a:r>
              <a:rPr kumimoji="0" lang="en-AU"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Poor management can result in large volumes of uncontrolled information, which is difficult to manage and takes up network space.</a:t>
            </a:r>
            <a:endParaRPr kumimoji="0" lang="en-AU"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1">
              <a:lnSpc>
                <a:spcPct val="100000"/>
              </a:lnSpc>
              <a:spcBef>
                <a:spcPts val="400"/>
              </a:spcBef>
              <a:spcAft>
                <a:spcPts val="400"/>
              </a:spcAft>
            </a:pPr>
            <a:r>
              <a:rPr kumimoji="0" lang="en-AU"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Difficulty finding relevant records poses a reputational risk to the agency.</a:t>
            </a:r>
            <a:endParaRPr kumimoji="0" lang="en-AU"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1">
              <a:lnSpc>
                <a:spcPct val="100000"/>
              </a:lnSpc>
              <a:spcBef>
                <a:spcPts val="400"/>
              </a:spcBef>
              <a:spcAft>
                <a:spcPts val="400"/>
              </a:spcAft>
            </a:pPr>
            <a:r>
              <a:rPr kumimoji="0" lang="en-AU"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Backup facilities may not be suitable or reliable.</a:t>
            </a:r>
          </a:p>
          <a:p>
            <a:pPr marL="0" marR="0" lvl="0" indent="0" algn="l" defTabSz="914400" rtl="0" eaLnBrk="0" fontAlgn="base" latinLnBrk="0" hangingPunct="0">
              <a:lnSpc>
                <a:spcPct val="100000"/>
              </a:lnSpc>
              <a:spcBef>
                <a:spcPts val="400"/>
              </a:spcBef>
              <a:spcAft>
                <a:spcPts val="400"/>
              </a:spcAft>
              <a:buClrTx/>
              <a:buSzTx/>
              <a:buNone/>
              <a:tabLst/>
            </a:pPr>
            <a:r>
              <a:rPr kumimoji="0" lang="en-AU"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Network drives are not fit-for-purpose records management systems, and there are risks in using them for storing records.</a:t>
            </a:r>
            <a:endParaRPr kumimoji="0" lang="en-AU"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6D4CFFA4-B755-4625-AB2F-9DE90DC92361}"/>
              </a:ext>
            </a:extLst>
          </p:cNvPr>
          <p:cNvSpPr>
            <a:spLocks noGrp="1"/>
          </p:cNvSpPr>
          <p:nvPr>
            <p:ph type="sldNum" sz="quarter" idx="12"/>
          </p:nvPr>
        </p:nvSpPr>
        <p:spPr/>
        <p:txBody>
          <a:bodyPr/>
          <a:lstStyle/>
          <a:p>
            <a:pPr>
              <a:defRPr/>
            </a:pPr>
            <a:fld id="{5F2B31C8-AC3C-C74A-9E18-B325BABF2954}" type="slidenum">
              <a:rPr lang="en-US" smtClean="0"/>
              <a:pPr>
                <a:defRPr/>
              </a:pPr>
              <a:t>13</a:t>
            </a:fld>
            <a:endParaRPr lang="en-US" dirty="0"/>
          </a:p>
        </p:txBody>
      </p:sp>
      <p:sp>
        <p:nvSpPr>
          <p:cNvPr id="6" name="TextBox 5">
            <a:extLst>
              <a:ext uri="{FF2B5EF4-FFF2-40B4-BE49-F238E27FC236}">
                <a16:creationId xmlns:a16="http://schemas.microsoft.com/office/drawing/2014/main" id="{899BFB59-9A03-DB0E-9F22-B4027A93D915}"/>
              </a:ext>
            </a:extLst>
          </p:cNvPr>
          <p:cNvSpPr txBox="1"/>
          <p:nvPr/>
        </p:nvSpPr>
        <p:spPr>
          <a:xfrm>
            <a:off x="2783632" y="1159179"/>
            <a:ext cx="9695718" cy="369332"/>
          </a:xfrm>
          <a:prstGeom prst="rect">
            <a:avLst/>
          </a:prstGeom>
          <a:noFill/>
        </p:spPr>
        <p:txBody>
          <a:bodyPr wrap="square" rtlCol="0">
            <a:spAutoFit/>
          </a:bodyPr>
          <a:lstStyle/>
          <a:p>
            <a:r>
              <a:rPr kumimoji="0" lang="en-AU" altLang="en-US" sz="1800" b="1" i="0" u="none" strike="noStrike" cap="none" normalizeH="0" baseline="0" dirty="0">
                <a:ln>
                  <a:noFill/>
                </a:ln>
                <a:solidFill>
                  <a:srgbClr val="00A9D1"/>
                </a:solidFill>
                <a:effectLst/>
                <a:latin typeface="Arial" panose="020B0604020202020204" pitchFamily="34" charset="0"/>
                <a:ea typeface="Calibri" panose="020F0502020204030204" pitchFamily="34" charset="0"/>
                <a:cs typeface="Arial" panose="020B0604020202020204" pitchFamily="34" charset="0"/>
              </a:rPr>
              <a:t>A network drive is not a records management system.</a:t>
            </a:r>
            <a:endParaRPr lang="en-AU" dirty="0"/>
          </a:p>
        </p:txBody>
      </p:sp>
      <p:pic>
        <p:nvPicPr>
          <p:cNvPr id="3" name="Picture 2">
            <a:extLst>
              <a:ext uri="{FF2B5EF4-FFF2-40B4-BE49-F238E27FC236}">
                <a16:creationId xmlns:a16="http://schemas.microsoft.com/office/drawing/2014/main" id="{6214D3BA-0987-764E-6A8D-51593662EC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97688" y="2218958"/>
            <a:ext cx="4742928" cy="3170273"/>
          </a:xfrm>
          <a:prstGeom prst="rect">
            <a:avLst/>
          </a:prstGeom>
        </p:spPr>
      </p:pic>
    </p:spTree>
    <p:extLst>
      <p:ext uri="{BB962C8B-B14F-4D97-AF65-F5344CB8AC3E}">
        <p14:creationId xmlns:p14="http://schemas.microsoft.com/office/powerpoint/2010/main" val="818656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BF3FBD1A-E03A-443F-BD9A-D8A36D74E95D}"/>
              </a:ext>
            </a:extLst>
          </p:cNvPr>
          <p:cNvSpPr>
            <a:spLocks noGrp="1" noChangeArrowheads="1"/>
          </p:cNvSpPr>
          <p:nvPr>
            <p:ph type="title"/>
          </p:nvPr>
        </p:nvSpPr>
        <p:spPr bwMode="auto">
          <a:xfrm>
            <a:off x="622437" y="559347"/>
            <a:ext cx="10515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lnSpc>
                <a:spcPct val="100000"/>
              </a:lnSpc>
              <a:spcAft>
                <a:spcPct val="0"/>
              </a:spcAft>
            </a:pPr>
            <a:r>
              <a:rPr kumimoji="0" lang="en-AU" altLang="en-US" sz="3000" b="1" i="0" u="none" strike="noStrike" cap="none" normalizeH="0" baseline="0" dirty="0">
                <a:ln>
                  <a:noFill/>
                </a:ln>
                <a:solidFill>
                  <a:srgbClr val="00A9D1"/>
                </a:solidFill>
                <a:effectLst/>
                <a:latin typeface="Arial" panose="020B0604020202020204" pitchFamily="34" charset="0"/>
                <a:ea typeface="Times New Roman" panose="02020603050405020304" pitchFamily="18" charset="0"/>
                <a:cs typeface="Arial" panose="020B0604020202020204" pitchFamily="34" charset="0"/>
              </a:rPr>
              <a:t>Sensitivity and access</a:t>
            </a:r>
            <a:endParaRPr kumimoji="0" lang="en-AU" altLang="en-US" sz="3000" b="0" i="0" u="none" strike="noStrike" cap="none" normalizeH="0" baseline="0" dirty="0">
              <a:ln>
                <a:noFill/>
              </a:ln>
              <a:solidFill>
                <a:srgbClr val="00A9D1"/>
              </a:solidFill>
              <a:effectLst/>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6D67C74F-39DC-4C95-99A2-6BF005D671B0}"/>
              </a:ext>
            </a:extLst>
          </p:cNvPr>
          <p:cNvSpPr>
            <a:spLocks noGrp="1" noChangeArrowheads="1"/>
          </p:cNvSpPr>
          <p:nvPr>
            <p:ph idx="1"/>
          </p:nvPr>
        </p:nvSpPr>
        <p:spPr bwMode="auto">
          <a:xfrm>
            <a:off x="5880237" y="1515169"/>
            <a:ext cx="5473563" cy="4162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72000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lnSpc>
                <a:spcPct val="115000"/>
              </a:lnSpc>
              <a:spcBef>
                <a:spcPts val="200"/>
              </a:spcBef>
              <a:spcAft>
                <a:spcPts val="200"/>
              </a:spcAft>
              <a:buNone/>
            </a:pPr>
            <a:r>
              <a:rPr lang="en-AU" sz="1600" b="1" dirty="0">
                <a:effectLst/>
                <a:latin typeface="Arial" panose="020B0604020202020204" pitchFamily="34" charset="0"/>
                <a:ea typeface="Times New Roman" panose="02020603050405020304" pitchFamily="18" charset="0"/>
                <a:cs typeface="Arial" panose="020B0604020202020204" pitchFamily="34" charset="0"/>
              </a:rPr>
              <a:t>Your agency decides what you can disclose to or </a:t>
            </a:r>
            <a:r>
              <a:rPr lang="en-AU" sz="1600" b="1" dirty="0">
                <a:ea typeface="Times New Roman" panose="02020603050405020304" pitchFamily="18" charset="0"/>
              </a:rPr>
              <a:t>share</a:t>
            </a:r>
            <a:r>
              <a:rPr lang="en-AU" sz="1600" b="1" dirty="0">
                <a:effectLst/>
                <a:latin typeface="Arial" panose="020B0604020202020204" pitchFamily="34" charset="0"/>
                <a:ea typeface="Times New Roman" panose="02020603050405020304" pitchFamily="18" charset="0"/>
                <a:cs typeface="Arial" panose="020B0604020202020204" pitchFamily="34" charset="0"/>
              </a:rPr>
              <a:t> with the public. </a:t>
            </a:r>
            <a:endParaRPr lang="en-AU" sz="16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15000"/>
              </a:lnSpc>
              <a:spcBef>
                <a:spcPts val="200"/>
              </a:spcBef>
              <a:spcAft>
                <a:spcPts val="200"/>
              </a:spcAft>
              <a:buNone/>
            </a:pPr>
            <a:r>
              <a:rPr lang="en-AU" sz="1600" dirty="0">
                <a:effectLst/>
                <a:latin typeface="Arial" panose="020B0604020202020204" pitchFamily="34" charset="0"/>
                <a:ea typeface="Times New Roman" panose="02020603050405020304" pitchFamily="18" charset="0"/>
                <a:cs typeface="Arial" panose="020B0604020202020204" pitchFamily="34" charset="0"/>
              </a:rPr>
              <a:t>Before you provide public access to government information, check what is permitted by your agency. </a:t>
            </a:r>
            <a:r>
              <a:rPr lang="en-AU" sz="1600" i="1" dirty="0">
                <a:effectLst/>
                <a:latin typeface="Arial" panose="020B0604020202020204" pitchFamily="34" charset="0"/>
                <a:ea typeface="Times New Roman" panose="02020603050405020304" pitchFamily="18" charset="0"/>
                <a:cs typeface="Arial" panose="020B0604020202020204" pitchFamily="34" charset="0"/>
              </a:rPr>
              <a:t>[Insert summary of agency policies and procedures for access to information]</a:t>
            </a:r>
          </a:p>
          <a:p>
            <a:pPr marL="0" indent="0">
              <a:lnSpc>
                <a:spcPct val="115000"/>
              </a:lnSpc>
              <a:spcBef>
                <a:spcPts val="200"/>
              </a:spcBef>
              <a:spcAft>
                <a:spcPts val="200"/>
              </a:spcAft>
              <a:buNone/>
            </a:pPr>
            <a:endParaRPr lang="en-AU" sz="1600" dirty="0">
              <a:latin typeface="Arial" panose="020B0604020202020204" pitchFamily="34" charset="0"/>
              <a:ea typeface="Times New Roman" panose="02020603050405020304" pitchFamily="18" charset="0"/>
              <a:cs typeface="Arial" panose="020B0604020202020204" pitchFamily="34" charset="0"/>
            </a:endParaRPr>
          </a:p>
          <a:p>
            <a:pPr marL="0" indent="0">
              <a:lnSpc>
                <a:spcPct val="115000"/>
              </a:lnSpc>
              <a:spcBef>
                <a:spcPts val="600"/>
              </a:spcBef>
              <a:spcAft>
                <a:spcPts val="600"/>
              </a:spcAft>
              <a:buNone/>
            </a:pPr>
            <a:r>
              <a:rPr lang="en-AU" sz="1600" b="1" dirty="0">
                <a:effectLst/>
                <a:latin typeface="Arial" panose="020B0604020202020204" pitchFamily="34" charset="0"/>
                <a:ea typeface="Times New Roman" panose="02020603050405020304" pitchFamily="18" charset="0"/>
                <a:cs typeface="Arial" panose="020B0604020202020204" pitchFamily="34" charset="0"/>
              </a:rPr>
              <a:t>Approval of public access to government information is regulated by legislation</a:t>
            </a:r>
            <a:r>
              <a:rPr lang="en-AU" sz="1600" b="1" dirty="0">
                <a:ea typeface="Times New Roman" panose="02020603050405020304" pitchFamily="18" charset="0"/>
              </a:rPr>
              <a:t> </a:t>
            </a:r>
            <a:r>
              <a:rPr lang="en-AU" sz="1600" dirty="0">
                <a:ea typeface="Times New Roman" panose="02020603050405020304" pitchFamily="18" charset="0"/>
              </a:rPr>
              <a:t>such as</a:t>
            </a:r>
            <a:r>
              <a:rPr lang="en-AU" sz="1600" dirty="0">
                <a:effectLst/>
                <a:latin typeface="Arial" panose="020B0604020202020204" pitchFamily="34" charset="0"/>
                <a:ea typeface="Times New Roman" panose="02020603050405020304" pitchFamily="18" charset="0"/>
                <a:cs typeface="Arial" panose="020B0604020202020204" pitchFamily="34" charset="0"/>
              </a:rPr>
              <a:t>:</a:t>
            </a:r>
            <a:endParaRPr lang="en-AU" sz="16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Bef>
                <a:spcPts val="200"/>
              </a:spcBef>
              <a:spcAft>
                <a:spcPts val="200"/>
              </a:spcAft>
              <a:buFont typeface="Arial" panose="020B0604020202020204" pitchFamily="34" charset="0"/>
              <a:buChar char="•"/>
            </a:pPr>
            <a:r>
              <a:rPr lang="en-AU" sz="1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Freedom of Information Act 1982</a:t>
            </a:r>
            <a:endParaRPr lang="en-AU" sz="1600" i="1"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Bef>
                <a:spcPts val="200"/>
              </a:spcBef>
              <a:spcAft>
                <a:spcPts val="200"/>
              </a:spcAft>
              <a:buFont typeface="Arial" panose="020B0604020202020204" pitchFamily="34" charset="0"/>
              <a:buChar char="•"/>
            </a:pPr>
            <a:r>
              <a:rPr lang="en-AU" sz="1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Privacy Act 1988</a:t>
            </a:r>
            <a:endParaRPr lang="en-AU" sz="1600" i="1"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Bef>
                <a:spcPts val="200"/>
              </a:spcBef>
              <a:spcAft>
                <a:spcPts val="200"/>
              </a:spcAft>
              <a:buFont typeface="Arial" panose="020B0604020202020204" pitchFamily="34" charset="0"/>
              <a:buChar char="•"/>
            </a:pPr>
            <a:r>
              <a:rPr lang="en-AU" sz="1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Archives Act 1983</a:t>
            </a:r>
            <a:endParaRPr lang="en-AU" sz="1600" i="1"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15000"/>
              </a:lnSpc>
              <a:spcBef>
                <a:spcPts val="200"/>
              </a:spcBef>
              <a:spcAft>
                <a:spcPts val="200"/>
              </a:spcAft>
              <a:buNone/>
            </a:pPr>
            <a:endParaRPr lang="en-AU" sz="1300" b="1" dirty="0">
              <a:ea typeface="Times New Roman" panose="02020603050405020304" pitchFamily="18" charset="0"/>
            </a:endParaRPr>
          </a:p>
        </p:txBody>
      </p:sp>
      <p:sp>
        <p:nvSpPr>
          <p:cNvPr id="7" name="Slide Number Placeholder 6">
            <a:extLst>
              <a:ext uri="{FF2B5EF4-FFF2-40B4-BE49-F238E27FC236}">
                <a16:creationId xmlns:a16="http://schemas.microsoft.com/office/drawing/2014/main" id="{006F2118-9883-4754-B58D-05AA9D89987A}"/>
              </a:ext>
            </a:extLst>
          </p:cNvPr>
          <p:cNvSpPr>
            <a:spLocks noGrp="1"/>
          </p:cNvSpPr>
          <p:nvPr>
            <p:ph type="sldNum" sz="quarter" idx="12"/>
          </p:nvPr>
        </p:nvSpPr>
        <p:spPr/>
        <p:txBody>
          <a:bodyPr/>
          <a:lstStyle/>
          <a:p>
            <a:pPr>
              <a:defRPr/>
            </a:pPr>
            <a:fld id="{5F2B31C8-AC3C-C74A-9E18-B325BABF2954}" type="slidenum">
              <a:rPr lang="en-US" smtClean="0"/>
              <a:pPr>
                <a:defRPr/>
              </a:pPr>
              <a:t>14</a:t>
            </a:fld>
            <a:endParaRPr lang="en-US" dirty="0"/>
          </a:p>
        </p:txBody>
      </p:sp>
      <p:sp>
        <p:nvSpPr>
          <p:cNvPr id="8" name="TextBox 7">
            <a:extLst>
              <a:ext uri="{FF2B5EF4-FFF2-40B4-BE49-F238E27FC236}">
                <a16:creationId xmlns:a16="http://schemas.microsoft.com/office/drawing/2014/main" id="{F0848238-CE60-555C-2CC1-823A932A711A}"/>
              </a:ext>
            </a:extLst>
          </p:cNvPr>
          <p:cNvSpPr txBox="1"/>
          <p:nvPr/>
        </p:nvSpPr>
        <p:spPr>
          <a:xfrm>
            <a:off x="705579" y="1515169"/>
            <a:ext cx="4742349" cy="3938001"/>
          </a:xfrm>
          <a:prstGeom prst="rect">
            <a:avLst/>
          </a:prstGeom>
          <a:noFill/>
        </p:spPr>
        <p:txBody>
          <a:bodyPr wrap="square">
            <a:spAutoFit/>
          </a:bodyPr>
          <a:lstStyle/>
          <a:p>
            <a:pPr marL="0" lvl="0" indent="0">
              <a:lnSpc>
                <a:spcPct val="115000"/>
              </a:lnSpc>
              <a:spcBef>
                <a:spcPts val="600"/>
              </a:spcBef>
              <a:spcAft>
                <a:spcPts val="600"/>
              </a:spcAft>
              <a:buSzPts val="1000"/>
              <a:buNone/>
              <a:tabLst>
                <a:tab pos="228600" algn="l"/>
              </a:tabLst>
            </a:pPr>
            <a:r>
              <a:rPr lang="en-AU"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Official-sensitive information </a:t>
            </a:r>
            <a:r>
              <a:rPr lang="en-AU"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requires special storage requirements as specified </a:t>
            </a:r>
            <a:r>
              <a:rPr lang="en-AU" sz="1800" dirty="0">
                <a:solidFill>
                  <a:srgbClr val="000000"/>
                </a:solidFill>
                <a:ea typeface="Times New Roman" panose="02020603050405020304" pitchFamily="18" charset="0"/>
              </a:rPr>
              <a:t>in</a:t>
            </a:r>
            <a:r>
              <a:rPr lang="en-AU"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AU"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[insert your agency’s information security procedure or equivalent].</a:t>
            </a:r>
          </a:p>
          <a:p>
            <a:pPr marL="0" lvl="0" indent="0">
              <a:lnSpc>
                <a:spcPct val="115000"/>
              </a:lnSpc>
              <a:spcBef>
                <a:spcPts val="600"/>
              </a:spcBef>
              <a:spcAft>
                <a:spcPts val="600"/>
              </a:spcAft>
              <a:buSzPts val="1000"/>
              <a:buNone/>
              <a:tabLst>
                <a:tab pos="228600" algn="l"/>
              </a:tabLst>
            </a:pPr>
            <a:r>
              <a:rPr lang="en-AU" sz="1800" dirty="0">
                <a:latin typeface="Arial" panose="020B0604020202020204" pitchFamily="34" charset="0"/>
                <a:cs typeface="Arial" panose="020B0604020202020204" pitchFamily="34" charset="0"/>
              </a:rPr>
              <a:t>They require a classification rating and must be captured in an appropriate secure location or system</a:t>
            </a:r>
            <a:r>
              <a:rPr lang="en-AU"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r>
              <a:rPr lang="en-AU" sz="1800" dirty="0">
                <a:effectLst/>
                <a:latin typeface="Arial" panose="020B0604020202020204" pitchFamily="34" charset="0"/>
                <a:ea typeface="Times New Roman" panose="02020603050405020304" pitchFamily="18" charset="0"/>
                <a:cs typeface="Arial" panose="020B0604020202020204" pitchFamily="34" charset="0"/>
              </a:rPr>
              <a:t>Speak to your supervisor, </a:t>
            </a:r>
            <a:r>
              <a:rPr lang="en-AU" sz="1800" i="1" dirty="0">
                <a:effectLst/>
                <a:latin typeface="Arial" panose="020B0604020202020204" pitchFamily="34" charset="0"/>
                <a:ea typeface="Times New Roman" panose="02020603050405020304" pitchFamily="18" charset="0"/>
                <a:cs typeface="Arial" panose="020B0604020202020204" pitchFamily="34" charset="0"/>
              </a:rPr>
              <a:t>[insert name of </a:t>
            </a:r>
            <a:r>
              <a:rPr lang="en-AU" sz="1800" i="1" dirty="0">
                <a:ea typeface="Times New Roman" panose="02020603050405020304" pitchFamily="18" charset="0"/>
              </a:rPr>
              <a:t>agency Information management team or equivalent or your agency’s security advisor] </a:t>
            </a:r>
            <a:r>
              <a:rPr lang="en-AU" sz="1800" dirty="0">
                <a:effectLst/>
                <a:latin typeface="Arial" panose="020B0604020202020204" pitchFamily="34" charset="0"/>
                <a:ea typeface="Times New Roman" panose="02020603050405020304" pitchFamily="18" charset="0"/>
                <a:cs typeface="Arial" panose="020B0604020202020204" pitchFamily="34" charset="0"/>
              </a:rPr>
              <a:t>about the specific locations in your agency where you need to keep sensitive records. </a:t>
            </a:r>
          </a:p>
        </p:txBody>
      </p:sp>
    </p:spTree>
    <p:extLst>
      <p:ext uri="{BB962C8B-B14F-4D97-AF65-F5344CB8AC3E}">
        <p14:creationId xmlns:p14="http://schemas.microsoft.com/office/powerpoint/2010/main" val="2979779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4B530-5334-43E9-8DF7-3EF0723538C1}"/>
              </a:ext>
            </a:extLst>
          </p:cNvPr>
          <p:cNvSpPr>
            <a:spLocks noGrp="1"/>
          </p:cNvSpPr>
          <p:nvPr>
            <p:ph type="title"/>
          </p:nvPr>
        </p:nvSpPr>
        <p:spPr>
          <a:xfrm>
            <a:off x="664148" y="351220"/>
            <a:ext cx="10801200" cy="776687"/>
          </a:xfrm>
        </p:spPr>
        <p:txBody>
          <a:bodyPr>
            <a:noAutofit/>
          </a:bodyPr>
          <a:lstStyle/>
          <a:p>
            <a:br>
              <a:rPr lang="en-US" sz="1400" i="1" dirty="0">
                <a:latin typeface="Arial" panose="020B0604020202020204" pitchFamily="34" charset="0"/>
                <a:ea typeface="Calibri" panose="020F050202020403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Digitisation</a:t>
            </a:r>
            <a:r>
              <a:rPr lang="en-US" sz="2800" b="1" dirty="0">
                <a:latin typeface="Arial" panose="020B0604020202020204" pitchFamily="34" charset="0"/>
                <a:cs typeface="Arial" panose="020B0604020202020204" pitchFamily="34" charset="0"/>
              </a:rPr>
              <a:t> </a:t>
            </a:r>
            <a:br>
              <a:rPr lang="en-US" sz="2000" b="1" dirty="0">
                <a:latin typeface="Arial" panose="020B0604020202020204" pitchFamily="34" charset="0"/>
                <a:cs typeface="Arial" panose="020B0604020202020204" pitchFamily="34" charset="0"/>
              </a:rPr>
            </a:br>
            <a:endParaRPr lang="en-AU" sz="20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A7E83665-1452-4827-A98D-EE38B9173A26}"/>
              </a:ext>
            </a:extLst>
          </p:cNvPr>
          <p:cNvSpPr>
            <a:spLocks noGrp="1"/>
          </p:cNvSpPr>
          <p:nvPr>
            <p:ph idx="1"/>
          </p:nvPr>
        </p:nvSpPr>
        <p:spPr>
          <a:xfrm>
            <a:off x="5011932" y="1001870"/>
            <a:ext cx="6421513" cy="4968552"/>
          </a:xfrm>
        </p:spPr>
        <p:txBody>
          <a:bodyPr numCol="1">
            <a:noAutofit/>
          </a:bodyPr>
          <a:lstStyle/>
          <a:p>
            <a:pPr marL="285750" indent="-285750">
              <a:lnSpc>
                <a:spcPct val="100000"/>
              </a:lnSpc>
              <a:spcBef>
                <a:spcPts val="600"/>
              </a:spcBef>
              <a:spcAft>
                <a:spcPts val="600"/>
              </a:spcAft>
              <a:buFont typeface="Arial" panose="020B0604020202020204" pitchFamily="34" charset="0"/>
              <a:buChar char="•"/>
            </a:pPr>
            <a:endParaRPr lang="en-AU" b="1"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0000"/>
              </a:lnSpc>
              <a:spcBef>
                <a:spcPts val="600"/>
              </a:spcBef>
              <a:spcAft>
                <a:spcPts val="600"/>
              </a:spcAft>
              <a:buFont typeface="Arial" panose="020B0604020202020204" pitchFamily="34" charset="0"/>
              <a:buChar char="•"/>
            </a:pPr>
            <a:r>
              <a:rPr lang="en-AU" dirty="0">
                <a:effectLst/>
                <a:latin typeface="Arial" panose="020B0604020202020204" pitchFamily="34" charset="0"/>
                <a:ea typeface="Calibri" panose="020F0502020204030204" pitchFamily="34" charset="0"/>
                <a:cs typeface="Arial" panose="020B0604020202020204" pitchFamily="34" charset="0"/>
              </a:rPr>
              <a:t>Records created digitally must be managed digitally. </a:t>
            </a:r>
          </a:p>
          <a:p>
            <a:pPr marL="285750" indent="-285750">
              <a:lnSpc>
                <a:spcPct val="100000"/>
              </a:lnSpc>
              <a:spcBef>
                <a:spcPts val="600"/>
              </a:spcBef>
              <a:spcAft>
                <a:spcPts val="600"/>
              </a:spcAft>
              <a:buFont typeface="Arial" panose="020B0604020202020204" pitchFamily="34" charset="0"/>
              <a:buChar char="•"/>
            </a:pPr>
            <a:r>
              <a:rPr lang="en-AU" dirty="0">
                <a:effectLst/>
                <a:latin typeface="Arial" panose="020B0604020202020204" pitchFamily="34" charset="0"/>
                <a:ea typeface="Calibri" panose="020F0502020204030204" pitchFamily="34" charset="0"/>
                <a:cs typeface="Arial" panose="020B0604020202020204" pitchFamily="34" charset="0"/>
              </a:rPr>
              <a:t>Business processes that create paper records should be reviewed in favour of digital alternatives.</a:t>
            </a:r>
          </a:p>
          <a:p>
            <a:pPr marL="285750" indent="-285750">
              <a:lnSpc>
                <a:spcPct val="100000"/>
              </a:lnSpc>
              <a:spcBef>
                <a:spcPts val="600"/>
              </a:spcBef>
              <a:spcAft>
                <a:spcPts val="600"/>
              </a:spcAft>
              <a:buFont typeface="Arial" panose="020B0604020202020204" pitchFamily="34" charset="0"/>
              <a:buChar char="•"/>
            </a:pPr>
            <a:r>
              <a:rPr lang="en-AU" dirty="0">
                <a:ea typeface="Calibri" panose="020F0502020204030204" pitchFamily="34" charset="0"/>
              </a:rPr>
              <a:t>Legacy records in a physical format such as old paper files that were created after 1 January 1980 may be digitised if you have a business need.  </a:t>
            </a:r>
          </a:p>
          <a:p>
            <a:pPr marL="285750" indent="-285750">
              <a:lnSpc>
                <a:spcPct val="100000"/>
              </a:lnSpc>
              <a:spcBef>
                <a:spcPts val="600"/>
              </a:spcBef>
              <a:spcAft>
                <a:spcPts val="600"/>
              </a:spcAft>
              <a:buFont typeface="Arial" panose="020B0604020202020204" pitchFamily="34" charset="0"/>
              <a:buChar char="•"/>
            </a:pPr>
            <a:r>
              <a:rPr lang="en-AU" dirty="0">
                <a:ea typeface="Calibri" panose="020F0502020204030204" pitchFamily="34" charset="0"/>
              </a:rPr>
              <a:t>There are 2 standards for digitisation – one for retain as national archive (RNA) records and one for business as usual (temporary) records.</a:t>
            </a:r>
          </a:p>
          <a:p>
            <a:pPr marL="285750" indent="-285750">
              <a:lnSpc>
                <a:spcPct val="100000"/>
              </a:lnSpc>
              <a:spcBef>
                <a:spcPts val="300"/>
              </a:spcBef>
              <a:spcAft>
                <a:spcPts val="300"/>
              </a:spcAft>
              <a:buFont typeface="Arial" panose="020B0604020202020204" pitchFamily="34" charset="0"/>
              <a:buChar char="•"/>
            </a:pPr>
            <a:r>
              <a:rPr lang="en-AU" dirty="0">
                <a:ea typeface="Calibri" panose="020F0502020204030204" pitchFamily="34" charset="0"/>
              </a:rPr>
              <a:t>If you want to destroy your source documents after digitisation there are specific conditions that are spelled out in </a:t>
            </a:r>
            <a:r>
              <a:rPr lang="en-AU" dirty="0">
                <a:ea typeface="Calibri" panose="020F0502020204030204" pitchFamily="34" charset="0"/>
                <a:hlinkClick r:id="rId3"/>
              </a:rPr>
              <a:t>GRA 31</a:t>
            </a:r>
            <a:r>
              <a:rPr lang="en-AU" dirty="0">
                <a:ea typeface="Calibri" panose="020F0502020204030204" pitchFamily="34" charset="0"/>
              </a:rPr>
              <a:t>.</a:t>
            </a:r>
            <a:endParaRPr lang="en-AU"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0AD8FB50-C8DA-4D9E-BCDE-8CFED3FA0A44}"/>
              </a:ext>
            </a:extLst>
          </p:cNvPr>
          <p:cNvSpPr>
            <a:spLocks noGrp="1"/>
          </p:cNvSpPr>
          <p:nvPr>
            <p:ph type="sldNum" sz="quarter" idx="12"/>
          </p:nvPr>
        </p:nvSpPr>
        <p:spPr/>
        <p:txBody>
          <a:bodyPr/>
          <a:lstStyle/>
          <a:p>
            <a:pPr>
              <a:defRPr/>
            </a:pPr>
            <a:fld id="{5F2B31C8-AC3C-C74A-9E18-B325BABF2954}" type="slidenum">
              <a:rPr lang="en-US" smtClean="0"/>
              <a:pPr>
                <a:defRPr/>
              </a:pPr>
              <a:t>15</a:t>
            </a:fld>
            <a:endParaRPr lang="en-US" dirty="0"/>
          </a:p>
        </p:txBody>
      </p:sp>
      <p:sp>
        <p:nvSpPr>
          <p:cNvPr id="6" name="TextBox 5">
            <a:extLst>
              <a:ext uri="{FF2B5EF4-FFF2-40B4-BE49-F238E27FC236}">
                <a16:creationId xmlns:a16="http://schemas.microsoft.com/office/drawing/2014/main" id="{8473FC0D-31EE-B174-4E2F-F590C83B4000}"/>
              </a:ext>
            </a:extLst>
          </p:cNvPr>
          <p:cNvSpPr txBox="1"/>
          <p:nvPr/>
        </p:nvSpPr>
        <p:spPr>
          <a:xfrm>
            <a:off x="551385" y="980728"/>
            <a:ext cx="3672407" cy="615553"/>
          </a:xfrm>
          <a:prstGeom prst="rect">
            <a:avLst/>
          </a:prstGeom>
          <a:noFill/>
        </p:spPr>
        <p:txBody>
          <a:bodyPr wrap="square">
            <a:spAutoFit/>
          </a:bodyPr>
          <a:lstStyle/>
          <a:p>
            <a:r>
              <a:rPr lang="en-US" sz="1700" b="1" dirty="0">
                <a:solidFill>
                  <a:srgbClr val="00A9D1"/>
                </a:solidFill>
                <a:latin typeface="Arial" panose="020B0604020202020204" pitchFamily="34" charset="0"/>
                <a:cs typeface="Arial" panose="020B0604020202020204" pitchFamily="34" charset="0"/>
              </a:rPr>
              <a:t>How should you manage paper records?</a:t>
            </a:r>
            <a:endParaRPr lang="en-AU" sz="1700" dirty="0">
              <a:solidFill>
                <a:srgbClr val="00A9D1"/>
              </a:solidFill>
            </a:endParaRPr>
          </a:p>
        </p:txBody>
      </p:sp>
      <p:pic>
        <p:nvPicPr>
          <p:cNvPr id="3" name="Picture 2">
            <a:extLst>
              <a:ext uri="{FF2B5EF4-FFF2-40B4-BE49-F238E27FC236}">
                <a16:creationId xmlns:a16="http://schemas.microsoft.com/office/drawing/2014/main" id="{FFA6CDF7-3F9B-4AF9-4588-6B4DEE41CB99}"/>
              </a:ext>
            </a:extLst>
          </p:cNvPr>
          <p:cNvPicPr>
            <a:picLocks noChangeAspect="1"/>
          </p:cNvPicPr>
          <p:nvPr/>
        </p:nvPicPr>
        <p:blipFill>
          <a:blip r:embed="rId4"/>
          <a:stretch>
            <a:fillRect/>
          </a:stretch>
        </p:blipFill>
        <p:spPr>
          <a:xfrm>
            <a:off x="551385" y="2204863"/>
            <a:ext cx="4254584" cy="2848861"/>
          </a:xfrm>
          <a:prstGeom prst="rect">
            <a:avLst/>
          </a:prstGeom>
        </p:spPr>
      </p:pic>
    </p:spTree>
    <p:extLst>
      <p:ext uri="{BB962C8B-B14F-4D97-AF65-F5344CB8AC3E}">
        <p14:creationId xmlns:p14="http://schemas.microsoft.com/office/powerpoint/2010/main" val="2694303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1B3B1-BCCB-4494-9DB3-379461EE6573}"/>
              </a:ext>
            </a:extLst>
          </p:cNvPr>
          <p:cNvSpPr>
            <a:spLocks noGrp="1"/>
          </p:cNvSpPr>
          <p:nvPr>
            <p:ph type="title"/>
          </p:nvPr>
        </p:nvSpPr>
        <p:spPr>
          <a:xfrm>
            <a:off x="839416" y="501650"/>
            <a:ext cx="10801200" cy="576064"/>
          </a:xfrm>
        </p:spPr>
        <p:txBody>
          <a:bodyPr>
            <a:normAutofit/>
          </a:bodyPr>
          <a:lstStyle/>
          <a:p>
            <a:r>
              <a:rPr lang="en-AU" sz="3000" b="1" dirty="0">
                <a:effectLst/>
                <a:latin typeface="Arial" panose="020B0604020202020204" pitchFamily="34" charset="0"/>
                <a:ea typeface="Calibri" panose="020F0502020204030204" pitchFamily="34" charset="0"/>
                <a:cs typeface="Arial" panose="020B0604020202020204" pitchFamily="34" charset="0"/>
              </a:rPr>
              <a:t>Can </a:t>
            </a:r>
            <a:r>
              <a:rPr lang="en-AU" sz="3000" dirty="0">
                <a:latin typeface="Arial" panose="020B0604020202020204" pitchFamily="34" charset="0"/>
                <a:ea typeface="Calibri" panose="020F0502020204030204" pitchFamily="34" charset="0"/>
                <a:cs typeface="Arial" panose="020B0604020202020204" pitchFamily="34" charset="0"/>
              </a:rPr>
              <a:t>I</a:t>
            </a:r>
            <a:r>
              <a:rPr lang="en-AU" sz="3000" b="1" dirty="0">
                <a:effectLst/>
                <a:latin typeface="Arial" panose="020B0604020202020204" pitchFamily="34" charset="0"/>
                <a:ea typeface="Calibri" panose="020F0502020204030204" pitchFamily="34" charset="0"/>
                <a:cs typeface="Arial" panose="020B0604020202020204" pitchFamily="34" charset="0"/>
              </a:rPr>
              <a:t> delete or destroy records?</a:t>
            </a:r>
            <a:endParaRPr lang="en-AU" sz="3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63BDD5C-176D-4EEB-9BE1-E39F02C8EC6F}"/>
              </a:ext>
            </a:extLst>
          </p:cNvPr>
          <p:cNvSpPr>
            <a:spLocks noGrp="1"/>
          </p:cNvSpPr>
          <p:nvPr>
            <p:ph idx="1"/>
          </p:nvPr>
        </p:nvSpPr>
        <p:spPr>
          <a:xfrm>
            <a:off x="4513040" y="1374630"/>
            <a:ext cx="6840760" cy="4981720"/>
          </a:xfrm>
        </p:spPr>
        <p:txBody>
          <a:bodyPr>
            <a:noAutofit/>
          </a:bodyPr>
          <a:lstStyle/>
          <a:p>
            <a:pPr marL="342900" marR="0" lvl="0" indent="-342900" algn="l"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kumimoji="0" lang="en-AU" b="0" i="0" u="none" strike="noStrike" kern="1200" cap="none" spc="0" normalizeH="0" baseline="0" noProof="0" dirty="0">
                <a:ln>
                  <a:noFill/>
                </a:ln>
                <a:solidFill>
                  <a:prstClr val="black"/>
                </a:solidFill>
                <a:effectLst/>
                <a:uLnTx/>
                <a:uFillTx/>
                <a:ea typeface="Calibri" panose="020F0502020204030204" pitchFamily="34" charset="0"/>
              </a:rPr>
              <a:t>Disposal of records is a formal authorised process.  </a:t>
            </a:r>
          </a:p>
          <a:p>
            <a:pPr marL="342900" marR="0" lvl="0" indent="-342900" algn="l"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lang="en-AU" dirty="0">
                <a:solidFill>
                  <a:prstClr val="black"/>
                </a:solidFill>
                <a:ea typeface="Calibri" panose="020F0502020204030204" pitchFamily="34" charset="0"/>
              </a:rPr>
              <a:t>[Insert reference to your agency’s disposal regime including authorisations and endorsements]</a:t>
            </a:r>
            <a:endParaRPr kumimoji="0" lang="en-AU" b="0" i="0" u="none" strike="noStrike" kern="1200" cap="none" spc="0" normalizeH="0" baseline="0" noProof="0" dirty="0">
              <a:ln>
                <a:noFill/>
              </a:ln>
              <a:solidFill>
                <a:prstClr val="black"/>
              </a:solidFill>
              <a:effectLst/>
              <a:uLnTx/>
              <a:uFillTx/>
              <a:ea typeface="Calibri" panose="020F0502020204030204" pitchFamily="34" charset="0"/>
            </a:endParaRPr>
          </a:p>
          <a:p>
            <a:pPr marL="342900" marR="0" lvl="0" indent="-342900" algn="l"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kumimoji="0" lang="en-AU" i="0" u="none" strike="noStrike" kern="1200" cap="none" spc="0" normalizeH="0" baseline="0" noProof="0" dirty="0">
                <a:ln>
                  <a:noFill/>
                </a:ln>
                <a:solidFill>
                  <a:prstClr val="black"/>
                </a:solidFill>
                <a:effectLst/>
                <a:uLnTx/>
                <a:uFillTx/>
                <a:ea typeface="Calibri" panose="020F0502020204030204" pitchFamily="34" charset="0"/>
              </a:rPr>
              <a:t>If your agency manages its records in an EDRMS or authorised business system(s), then disposal is managed by </a:t>
            </a:r>
            <a:r>
              <a:rPr kumimoji="0" lang="en-AU" i="1" u="none" strike="noStrike" kern="1200" cap="none" spc="0" normalizeH="0" baseline="0" noProof="0" dirty="0">
                <a:ln>
                  <a:noFill/>
                </a:ln>
                <a:solidFill>
                  <a:prstClr val="black"/>
                </a:solidFill>
                <a:effectLst/>
                <a:uLnTx/>
                <a:uFillTx/>
                <a:ea typeface="Calibri" panose="020F0502020204030204" pitchFamily="34" charset="0"/>
              </a:rPr>
              <a:t>[insert the name of the information management team or equivalent].</a:t>
            </a:r>
            <a:endParaRPr lang="en-AU" i="1" dirty="0">
              <a:solidFill>
                <a:prstClr val="black"/>
              </a:solidFill>
              <a:ea typeface="Calibri" panose="020F0502020204030204" pitchFamily="34" charset="0"/>
            </a:endParaRPr>
          </a:p>
          <a:p>
            <a:pPr marL="342900" indent="-342900">
              <a:lnSpc>
                <a:spcPct val="115000"/>
              </a:lnSpc>
              <a:spcBef>
                <a:spcPts val="0"/>
              </a:spcBef>
              <a:spcAft>
                <a:spcPts val="1000"/>
              </a:spcAft>
              <a:buFont typeface="Symbol" panose="05050102010706020507" pitchFamily="18" charset="2"/>
              <a:buChar char=""/>
              <a:defRPr/>
            </a:pPr>
            <a:r>
              <a:rPr lang="en-AU" dirty="0">
                <a:solidFill>
                  <a:srgbClr val="383B3C"/>
                </a:solidFill>
                <a:highlight>
                  <a:srgbClr val="FFFFFF"/>
                </a:highlight>
              </a:rPr>
              <a:t>N</a:t>
            </a:r>
            <a:r>
              <a:rPr lang="en-AU" b="0" i="0" dirty="0">
                <a:solidFill>
                  <a:srgbClr val="383B3C"/>
                </a:solidFill>
                <a:effectLst/>
                <a:highlight>
                  <a:srgbClr val="FFFFFF"/>
                </a:highlight>
              </a:rPr>
              <a:t>ormal administrative practice (NAP) is a process that allows agencies to destroy certain types of low-value and short-term information in the normal course of business.  Refer to your </a:t>
            </a:r>
            <a:r>
              <a:rPr lang="en-AU" b="0" i="1" dirty="0">
                <a:solidFill>
                  <a:srgbClr val="383B3C"/>
                </a:solidFill>
                <a:effectLst/>
                <a:highlight>
                  <a:srgbClr val="FFFFFF"/>
                </a:highlight>
              </a:rPr>
              <a:t>[Insert hyperlink to your agency’s NAP policy] </a:t>
            </a:r>
            <a:r>
              <a:rPr lang="en-AU" b="0" dirty="0">
                <a:solidFill>
                  <a:srgbClr val="383B3C"/>
                </a:solidFill>
                <a:effectLst/>
                <a:highlight>
                  <a:srgbClr val="FFFFFF"/>
                </a:highlight>
              </a:rPr>
              <a:t>for further details.</a:t>
            </a:r>
          </a:p>
          <a:p>
            <a:pPr algn="l"/>
            <a:endParaRPr lang="en-AU" sz="1200" b="0" i="0" dirty="0">
              <a:solidFill>
                <a:srgbClr val="383B3C"/>
              </a:solidFill>
              <a:effectLst/>
              <a:highlight>
                <a:srgbClr val="FFFFFF"/>
              </a:highlight>
            </a:endParaRPr>
          </a:p>
        </p:txBody>
      </p:sp>
      <p:sp>
        <p:nvSpPr>
          <p:cNvPr id="8" name="Slide Number Placeholder 7">
            <a:extLst>
              <a:ext uri="{FF2B5EF4-FFF2-40B4-BE49-F238E27FC236}">
                <a16:creationId xmlns:a16="http://schemas.microsoft.com/office/drawing/2014/main" id="{49BA6E27-A2A8-4DBA-8ACB-ED36D4C5CF91}"/>
              </a:ext>
            </a:extLst>
          </p:cNvPr>
          <p:cNvSpPr>
            <a:spLocks noGrp="1"/>
          </p:cNvSpPr>
          <p:nvPr>
            <p:ph type="sldNum" sz="quarter" idx="12"/>
          </p:nvPr>
        </p:nvSpPr>
        <p:spPr/>
        <p:txBody>
          <a:bodyPr/>
          <a:lstStyle/>
          <a:p>
            <a:pPr>
              <a:defRPr/>
            </a:pPr>
            <a:fld id="{5F2B31C8-AC3C-C74A-9E18-B325BABF2954}" type="slidenum">
              <a:rPr lang="en-US" smtClean="0"/>
              <a:pPr>
                <a:defRPr/>
              </a:pPr>
              <a:t>16</a:t>
            </a:fld>
            <a:endParaRPr lang="en-US" dirty="0"/>
          </a:p>
        </p:txBody>
      </p:sp>
      <p:pic>
        <p:nvPicPr>
          <p:cNvPr id="4" name="Picture 3">
            <a:extLst>
              <a:ext uri="{FF2B5EF4-FFF2-40B4-BE49-F238E27FC236}">
                <a16:creationId xmlns:a16="http://schemas.microsoft.com/office/drawing/2014/main" id="{8911EDB9-580F-C4F3-4B18-1E4961E35915}"/>
              </a:ext>
            </a:extLst>
          </p:cNvPr>
          <p:cNvPicPr>
            <a:picLocks noChangeAspect="1"/>
          </p:cNvPicPr>
          <p:nvPr/>
        </p:nvPicPr>
        <p:blipFill>
          <a:blip r:embed="rId3"/>
          <a:stretch>
            <a:fillRect/>
          </a:stretch>
        </p:blipFill>
        <p:spPr>
          <a:xfrm>
            <a:off x="695400" y="2170467"/>
            <a:ext cx="3672408" cy="3093129"/>
          </a:xfrm>
          <a:prstGeom prst="rect">
            <a:avLst/>
          </a:prstGeom>
        </p:spPr>
      </p:pic>
    </p:spTree>
    <p:extLst>
      <p:ext uri="{BB962C8B-B14F-4D97-AF65-F5344CB8AC3E}">
        <p14:creationId xmlns:p14="http://schemas.microsoft.com/office/powerpoint/2010/main" val="748061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BF3FBD1A-E03A-443F-BD9A-D8A36D74E95D}"/>
              </a:ext>
            </a:extLst>
          </p:cNvPr>
          <p:cNvSpPr>
            <a:spLocks noGrp="1" noChangeArrowheads="1"/>
          </p:cNvSpPr>
          <p:nvPr>
            <p:ph type="title"/>
          </p:nvPr>
        </p:nvSpPr>
        <p:spPr bwMode="auto">
          <a:xfrm>
            <a:off x="695400" y="404664"/>
            <a:ext cx="10801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Aft>
                <a:spcPct val="0"/>
              </a:spcAft>
            </a:pPr>
            <a:r>
              <a:rPr kumimoji="0" lang="en-AU" altLang="en-US" sz="3000" b="1" i="0" u="none" strike="noStrike" cap="none" normalizeH="0" baseline="0" dirty="0">
                <a:ln>
                  <a:noFill/>
                </a:ln>
                <a:solidFill>
                  <a:srgbClr val="00A9D1"/>
                </a:solidFill>
                <a:effectLst/>
                <a:latin typeface="Arial" panose="020B0604020202020204" pitchFamily="34" charset="0"/>
                <a:ea typeface="Times New Roman" panose="02020603050405020304" pitchFamily="18" charset="0"/>
                <a:cs typeface="Arial" panose="020B0604020202020204" pitchFamily="34" charset="0"/>
              </a:rPr>
              <a:t>What next?</a:t>
            </a:r>
            <a:endParaRPr kumimoji="0" lang="en-AU" altLang="en-US" sz="3000" b="0" i="0" u="none" strike="noStrike" cap="none" normalizeH="0" baseline="0" dirty="0">
              <a:ln>
                <a:noFill/>
              </a:ln>
              <a:solidFill>
                <a:srgbClr val="00A9D1"/>
              </a:solidFill>
              <a:effectLst/>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6D67C74F-39DC-4C95-99A2-6BF005D671B0}"/>
              </a:ext>
            </a:extLst>
          </p:cNvPr>
          <p:cNvSpPr>
            <a:spLocks noGrp="1" noChangeArrowheads="1"/>
          </p:cNvSpPr>
          <p:nvPr>
            <p:ph idx="1"/>
          </p:nvPr>
        </p:nvSpPr>
        <p:spPr bwMode="auto">
          <a:xfrm>
            <a:off x="695400" y="1565531"/>
            <a:ext cx="10801200" cy="417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Bef>
                <a:spcPts val="600"/>
              </a:spcBef>
              <a:spcAft>
                <a:spcPts val="600"/>
              </a:spcAft>
              <a:buClr>
                <a:schemeClr val="tx1"/>
              </a:buClr>
              <a:buSzPct val="100000"/>
            </a:pPr>
            <a:r>
              <a:rPr lang="en-AU" sz="2000" dirty="0">
                <a:solidFill>
                  <a:srgbClr val="383B3C"/>
                </a:solidFill>
                <a:effectLst/>
                <a:latin typeface="Arial" panose="020B0604020202020204" pitchFamily="34" charset="0"/>
                <a:ea typeface="Calibri" panose="020F0502020204030204" pitchFamily="34" charset="0"/>
                <a:cs typeface="Arial" panose="020B0604020202020204" pitchFamily="34" charset="0"/>
              </a:rPr>
              <a:t>You should be ready to meet your recordkeeping responsibilities but please feel free to ask any final questions.</a:t>
            </a:r>
          </a:p>
          <a:p>
            <a:pPr>
              <a:lnSpc>
                <a:spcPct val="115000"/>
              </a:lnSpc>
              <a:spcBef>
                <a:spcPts val="600"/>
              </a:spcBef>
              <a:spcAft>
                <a:spcPts val="600"/>
              </a:spcAft>
              <a:buClr>
                <a:schemeClr val="tx1"/>
              </a:buClr>
              <a:buSzPct val="100000"/>
            </a:pPr>
            <a:r>
              <a:rPr lang="en-AU" sz="2000" dirty="0">
                <a:solidFill>
                  <a:srgbClr val="383B3C"/>
                </a:solidFill>
                <a:effectLst/>
                <a:latin typeface="Arial" panose="020B0604020202020204" pitchFamily="34" charset="0"/>
                <a:ea typeface="Calibri" panose="020F0502020204030204" pitchFamily="34" charset="0"/>
                <a:cs typeface="Arial" panose="020B0604020202020204" pitchFamily="34" charset="0"/>
              </a:rPr>
              <a:t>The following resources can help you after this course:</a:t>
            </a:r>
          </a:p>
          <a:p>
            <a:pPr marL="857250" lvl="1" indent="-171450">
              <a:lnSpc>
                <a:spcPct val="115000"/>
              </a:lnSpc>
              <a:spcBef>
                <a:spcPts val="600"/>
              </a:spcBef>
              <a:spcAft>
                <a:spcPts val="600"/>
              </a:spcAft>
              <a:buClr>
                <a:schemeClr val="tx1"/>
              </a:buClr>
              <a:buSzPct val="100000"/>
            </a:pPr>
            <a:r>
              <a:rPr lang="en-AU" sz="2000" i="1" dirty="0">
                <a:solidFill>
                  <a:srgbClr val="383B3C"/>
                </a:solidFill>
                <a:effectLst/>
                <a:latin typeface="Arial" panose="020B0604020202020204" pitchFamily="34" charset="0"/>
                <a:ea typeface="Calibri" panose="020F0502020204030204" pitchFamily="34" charset="0"/>
                <a:cs typeface="Arial" panose="020B0604020202020204" pitchFamily="34" charset="0"/>
              </a:rPr>
              <a:t>[highlight any local policies and procedures participants should be aware of]</a:t>
            </a:r>
          </a:p>
          <a:p>
            <a:pPr marL="857250" lvl="1" indent="-171450">
              <a:lnSpc>
                <a:spcPct val="115000"/>
              </a:lnSpc>
              <a:spcBef>
                <a:spcPts val="600"/>
              </a:spcBef>
              <a:spcAft>
                <a:spcPts val="600"/>
              </a:spcAft>
              <a:buClr>
                <a:schemeClr val="tx1"/>
              </a:buClr>
              <a:buSzPct val="100000"/>
            </a:pPr>
            <a:r>
              <a:rPr lang="en-AU" sz="2000" i="1" dirty="0">
                <a:solidFill>
                  <a:srgbClr val="383B3C"/>
                </a:solidFill>
                <a:effectLst/>
                <a:latin typeface="Arial" panose="020B0604020202020204" pitchFamily="34" charset="0"/>
                <a:ea typeface="Calibri" panose="020F0502020204030204" pitchFamily="34" charset="0"/>
                <a:cs typeface="Arial" panose="020B0604020202020204" pitchFamily="34" charset="0"/>
              </a:rPr>
              <a:t>[highlight some key recordkeeping roles and contacts to be aware of]</a:t>
            </a:r>
          </a:p>
          <a:p>
            <a:pPr marL="857250" lvl="1" indent="-171450">
              <a:lnSpc>
                <a:spcPct val="115000"/>
              </a:lnSpc>
              <a:spcBef>
                <a:spcPts val="600"/>
              </a:spcBef>
              <a:spcAft>
                <a:spcPts val="600"/>
              </a:spcAft>
              <a:buClr>
                <a:schemeClr val="tx1"/>
              </a:buClr>
              <a:buSzPct val="100000"/>
            </a:pPr>
            <a:r>
              <a:rPr lang="en-AU" sz="2000" i="1" dirty="0">
                <a:solidFill>
                  <a:srgbClr val="383B3C"/>
                </a:solidFill>
                <a:effectLst/>
                <a:latin typeface="Arial" panose="020B0604020202020204" pitchFamily="34" charset="0"/>
                <a:ea typeface="Calibri" panose="020F0502020204030204" pitchFamily="34" charset="0"/>
                <a:cs typeface="Arial" panose="020B0604020202020204" pitchFamily="34" charset="0"/>
              </a:rPr>
              <a:t>[specify anywhere else to go for help if the audience is unsure]</a:t>
            </a:r>
          </a:p>
          <a:p>
            <a:pPr>
              <a:lnSpc>
                <a:spcPct val="115000"/>
              </a:lnSpc>
              <a:spcBef>
                <a:spcPts val="600"/>
              </a:spcBef>
              <a:spcAft>
                <a:spcPts val="600"/>
              </a:spcAft>
              <a:buClr>
                <a:schemeClr val="tx1"/>
              </a:buClr>
              <a:buSzPct val="100000"/>
            </a:pPr>
            <a:r>
              <a:rPr lang="en-AU" sz="2000" dirty="0">
                <a:solidFill>
                  <a:srgbClr val="383B3C"/>
                </a:solidFill>
                <a:effectLst/>
                <a:latin typeface="Arial" panose="020B0604020202020204" pitchFamily="34" charset="0"/>
                <a:ea typeface="Calibri" panose="020F0502020204030204" pitchFamily="34" charset="0"/>
                <a:cs typeface="Arial" panose="020B0604020202020204" pitchFamily="34" charset="0"/>
              </a:rPr>
              <a:t>The National Archives also offers some advice which you can access on-demand:</a:t>
            </a:r>
          </a:p>
          <a:p>
            <a:pPr marL="857250" lvl="1" indent="-171450">
              <a:lnSpc>
                <a:spcPct val="115000"/>
              </a:lnSpc>
              <a:spcBef>
                <a:spcPts val="600"/>
              </a:spcBef>
              <a:spcAft>
                <a:spcPts val="600"/>
              </a:spcAft>
              <a:buClr>
                <a:schemeClr val="tx1"/>
              </a:buClr>
              <a:buSzPct val="100000"/>
            </a:pPr>
            <a:r>
              <a:rPr lang="en-AU" sz="2000" i="1" dirty="0">
                <a:solidFill>
                  <a:srgbClr val="383B3C"/>
                </a:solidFill>
                <a:ea typeface="Calibri" panose="020F0502020204030204" pitchFamily="34" charset="0"/>
                <a:cs typeface="Arial" panose="020B0604020202020204" pitchFamily="34" charset="0"/>
              </a:rPr>
              <a:t>[List any resources available from the National Archives’ website which would be helpful for the audience after they’ve attended this training]</a:t>
            </a:r>
            <a:endParaRPr lang="en-AU" sz="2000" i="1" dirty="0">
              <a:solidFill>
                <a:srgbClr val="383B3C"/>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7DA1658C-4768-4B25-8443-8020F02CEE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2B31C8-AC3C-C74A-9E18-B325BABF2954}" type="slidenum">
              <a:rPr kumimoji="0" lang="en-US" sz="1200" b="0" i="0" u="none" strike="noStrike" kern="1200" cap="none" spc="0" normalizeH="0" baseline="0" noProof="0" smtClean="0">
                <a:ln>
                  <a:noFill/>
                </a:ln>
                <a:solidFill>
                  <a:srgbClr val="00A9D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00A9D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78693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A6F56-ABED-4414-B252-F4309B58FFD4}"/>
              </a:ext>
            </a:extLst>
          </p:cNvPr>
          <p:cNvSpPr>
            <a:spLocks noGrp="1"/>
          </p:cNvSpPr>
          <p:nvPr>
            <p:ph type="title"/>
          </p:nvPr>
        </p:nvSpPr>
        <p:spPr>
          <a:xfrm>
            <a:off x="695400" y="1665061"/>
            <a:ext cx="10801200" cy="471587"/>
          </a:xfrm>
        </p:spPr>
        <p:txBody>
          <a:bodyPr>
            <a:normAutofit fontScale="90000"/>
          </a:bodyPr>
          <a:lstStyle/>
          <a:p>
            <a:r>
              <a:rPr lang="en-US" b="1" dirty="0">
                <a:latin typeface="Arial" panose="020B0604020202020204" pitchFamily="34" charset="0"/>
                <a:ea typeface="Calibri" panose="020F0502020204030204" pitchFamily="34" charset="0"/>
                <a:cs typeface="Arial" panose="020B0604020202020204" pitchFamily="34" charset="0"/>
              </a:rPr>
              <a:t>National Archives of Australia</a:t>
            </a:r>
            <a:endParaRPr lang="en-AU" b="1" dirty="0">
              <a:latin typeface="Arial" panose="020B0604020202020204" pitchFamily="34" charset="0"/>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4F9FD01-D419-4192-828D-FE4E98DE60EF}"/>
              </a:ext>
            </a:extLst>
          </p:cNvPr>
          <p:cNvSpPr>
            <a:spLocks noGrp="1"/>
          </p:cNvSpPr>
          <p:nvPr>
            <p:ph idx="1"/>
          </p:nvPr>
        </p:nvSpPr>
        <p:spPr>
          <a:xfrm>
            <a:off x="695400" y="2420887"/>
            <a:ext cx="10801200" cy="3651833"/>
          </a:xfrm>
        </p:spPr>
        <p:txBody>
          <a:bodyPr>
            <a:normAutofit/>
          </a:bodyPr>
          <a:lstStyle/>
          <a:p>
            <a:r>
              <a:rPr lang="en-US" sz="1400">
                <a:latin typeface="Arial" panose="020B0604020202020204" pitchFamily="34" charset="0"/>
                <a:cs typeface="Arial" panose="020B0604020202020204" pitchFamily="34" charset="0"/>
              </a:rPr>
              <a:t>This presentation was developed by National Archives for all Australian Government employees</a:t>
            </a:r>
          </a:p>
          <a:p>
            <a:r>
              <a:rPr lang="en-US" sz="1400">
                <a:latin typeface="Arial" panose="020B0604020202020204" pitchFamily="34" charset="0"/>
                <a:cs typeface="Arial" panose="020B0604020202020204" pitchFamily="34" charset="0"/>
              </a:rPr>
              <a:t>National Archives plays a leads role in promoting good information and records management across the Australian Government</a:t>
            </a:r>
          </a:p>
          <a:p>
            <a:r>
              <a:rPr lang="en-US" sz="1400">
                <a:latin typeface="Arial" panose="020B0604020202020204" pitchFamily="34" charset="0"/>
                <a:cs typeface="Arial" panose="020B0604020202020204" pitchFamily="34" charset="0"/>
              </a:rPr>
              <a:t>For more information visit:</a:t>
            </a:r>
          </a:p>
          <a:p>
            <a:pPr lvl="1"/>
            <a:r>
              <a:rPr lang="en-US" sz="1400">
                <a:latin typeface="Arial" panose="020B0604020202020204" pitchFamily="34" charset="0"/>
                <a:cs typeface="Arial" panose="020B0604020202020204" pitchFamily="34" charset="0"/>
                <a:hlinkClick r:id="rId3"/>
              </a:rPr>
              <a:t>www.naa.gov.au</a:t>
            </a:r>
            <a:r>
              <a:rPr lang="en-US" sz="1400">
                <a:latin typeface="Arial" panose="020B0604020202020204" pitchFamily="34" charset="0"/>
                <a:cs typeface="Arial" panose="020B0604020202020204" pitchFamily="34" charset="0"/>
              </a:rPr>
              <a:t> </a:t>
            </a:r>
          </a:p>
          <a:p>
            <a:pPr lvl="1"/>
            <a:r>
              <a:rPr lang="fr-FR" sz="1400">
                <a:latin typeface="Arial" panose="020B0604020202020204" pitchFamily="34" charset="0"/>
                <a:cs typeface="Arial" panose="020B0604020202020204" pitchFamily="34" charset="0"/>
                <a:hlinkClick r:id="rId4"/>
              </a:rPr>
              <a:t>Information management | naa.gov.au</a:t>
            </a:r>
            <a:r>
              <a:rPr lang="fr-FR" sz="1400">
                <a:latin typeface="Arial" panose="020B0604020202020204" pitchFamily="34" charset="0"/>
                <a:cs typeface="Arial" panose="020B0604020202020204" pitchFamily="34" charset="0"/>
              </a:rPr>
              <a:t> - </a:t>
            </a:r>
            <a:r>
              <a:rPr lang="fr-FR" sz="1400">
                <a:latin typeface="Arial" panose="020B0604020202020204" pitchFamily="34" charset="0"/>
                <a:cs typeface="Arial" panose="020B0604020202020204" pitchFamily="34" charset="0"/>
                <a:hlinkClick r:id="rId4"/>
              </a:rPr>
              <a:t>https://www.naa.gov.au/information-management</a:t>
            </a:r>
            <a:endParaRPr lang="fr-FR" sz="1400">
              <a:latin typeface="Arial" panose="020B0604020202020204" pitchFamily="34" charset="0"/>
              <a:cs typeface="Arial" panose="020B0604020202020204" pitchFamily="34" charset="0"/>
            </a:endParaRPr>
          </a:p>
          <a:p>
            <a:pPr lvl="1"/>
            <a:r>
              <a:rPr lang="en-US" sz="1400" u="sng">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5"/>
              </a:rPr>
              <a:t>Building trust in the public record | naa.gov.au</a:t>
            </a:r>
            <a:r>
              <a:rPr lang="en-US" sz="1400" u="sng">
                <a:solidFill>
                  <a:srgbClr val="0000FF"/>
                </a:solidFill>
                <a:effectLst/>
                <a:latin typeface="Arial" panose="020B0604020202020204" pitchFamily="34" charset="0"/>
                <a:ea typeface="Times New Roman" panose="02020603050405020304" pitchFamily="18" charset="0"/>
                <a:cs typeface="Arial" panose="020B0604020202020204" pitchFamily="34" charset="0"/>
              </a:rPr>
              <a:t> - </a:t>
            </a:r>
            <a:r>
              <a:rPr lang="en-US" sz="1400" u="sng">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5"/>
              </a:rPr>
              <a:t>https://www.naa.gov.au/information-management/information-management-policies/building-trust-public-record</a:t>
            </a:r>
            <a:endParaRPr lang="en-US" sz="1400" u="sng">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lvl="1"/>
            <a:r>
              <a:rPr lang="en-AU" sz="1400">
                <a:hlinkClick r:id="rId6"/>
              </a:rPr>
              <a:t>Training </a:t>
            </a:r>
            <a:r>
              <a:rPr lang="en-AU" sz="1400" dirty="0">
                <a:hlinkClick r:id="rId6"/>
              </a:rPr>
              <a:t>resources | naa.gov.au</a:t>
            </a:r>
            <a:endParaRPr lang="en-AU"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n-US" sz="1400">
                <a:latin typeface="Arial" panose="020B0604020202020204" pitchFamily="34" charset="0"/>
                <a:cs typeface="Arial" panose="020B0604020202020204" pitchFamily="34" charset="0"/>
              </a:rPr>
              <a:t>Copyright - Commonwealth of Australia. </a:t>
            </a:r>
          </a:p>
          <a:p>
            <a:endParaRPr lang="en-AU"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5AA802E0-5D34-4DA4-8C94-D97D09F6F510}"/>
              </a:ext>
            </a:extLst>
          </p:cNvPr>
          <p:cNvSpPr>
            <a:spLocks noGrp="1"/>
          </p:cNvSpPr>
          <p:nvPr>
            <p:ph type="sldNum" sz="quarter" idx="12"/>
          </p:nvPr>
        </p:nvSpPr>
        <p:spPr/>
        <p:txBody>
          <a:bodyPr/>
          <a:lstStyle/>
          <a:p>
            <a:pPr>
              <a:defRPr/>
            </a:pPr>
            <a:fld id="{5F2B31C8-AC3C-C74A-9E18-B325BABF2954}" type="slidenum">
              <a:rPr lang="en-US" smtClean="0"/>
              <a:pPr>
                <a:defRPr/>
              </a:pPr>
              <a:t>18</a:t>
            </a:fld>
            <a:endParaRPr lang="en-US" dirty="0"/>
          </a:p>
        </p:txBody>
      </p:sp>
    </p:spTree>
    <p:extLst>
      <p:ext uri="{BB962C8B-B14F-4D97-AF65-F5344CB8AC3E}">
        <p14:creationId xmlns:p14="http://schemas.microsoft.com/office/powerpoint/2010/main" val="474938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266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329B59-26B1-5298-7D2B-78A5D310D939}"/>
              </a:ext>
            </a:extLst>
          </p:cNvPr>
          <p:cNvGrpSpPr/>
          <p:nvPr/>
        </p:nvGrpSpPr>
        <p:grpSpPr>
          <a:xfrm>
            <a:off x="1615440" y="1833372"/>
            <a:ext cx="8961120" cy="3191256"/>
            <a:chOff x="1731264" y="1609344"/>
            <a:chExt cx="8961120" cy="3191256"/>
          </a:xfrm>
        </p:grpSpPr>
        <p:sp>
          <p:nvSpPr>
            <p:cNvPr id="3" name="Rectangle 2">
              <a:extLst>
                <a:ext uri="{FF2B5EF4-FFF2-40B4-BE49-F238E27FC236}">
                  <a16:creationId xmlns:a16="http://schemas.microsoft.com/office/drawing/2014/main" id="{691FF428-1A40-3FFA-30E1-6482057D1A9B}"/>
                </a:ext>
              </a:extLst>
            </p:cNvPr>
            <p:cNvSpPr/>
            <p:nvPr/>
          </p:nvSpPr>
          <p:spPr>
            <a:xfrm>
              <a:off x="1731264" y="1609344"/>
              <a:ext cx="8961120" cy="319125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4" name="Group 3">
              <a:extLst>
                <a:ext uri="{FF2B5EF4-FFF2-40B4-BE49-F238E27FC236}">
                  <a16:creationId xmlns:a16="http://schemas.microsoft.com/office/drawing/2014/main" id="{BD0834E9-4070-C0EB-2E9D-B92C97776D55}"/>
                </a:ext>
              </a:extLst>
            </p:cNvPr>
            <p:cNvGrpSpPr/>
            <p:nvPr/>
          </p:nvGrpSpPr>
          <p:grpSpPr>
            <a:xfrm>
              <a:off x="2233167" y="2117867"/>
              <a:ext cx="7725665" cy="2125553"/>
              <a:chOff x="2318120" y="611561"/>
              <a:chExt cx="7725665" cy="2125553"/>
            </a:xfrm>
          </p:grpSpPr>
          <p:sp>
            <p:nvSpPr>
              <p:cNvPr id="5" name="Title 1">
                <a:extLst>
                  <a:ext uri="{FF2B5EF4-FFF2-40B4-BE49-F238E27FC236}">
                    <a16:creationId xmlns:a16="http://schemas.microsoft.com/office/drawing/2014/main" id="{5797A497-FD85-F200-2B0F-D19A6E413EE5}"/>
                  </a:ext>
                </a:extLst>
              </p:cNvPr>
              <p:cNvSpPr txBox="1">
                <a:spLocks/>
              </p:cNvSpPr>
              <p:nvPr/>
            </p:nvSpPr>
            <p:spPr>
              <a:xfrm>
                <a:off x="2814831" y="611561"/>
                <a:ext cx="6825881" cy="6908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4A7D2"/>
                    </a:solidFill>
                    <a:effectLst/>
                    <a:uLnTx/>
                    <a:uFillTx/>
                    <a:latin typeface="Arial" panose="020B0604020202020204" pitchFamily="34" charset="0"/>
                    <a:ea typeface="+mj-ea"/>
                    <a:cs typeface="Arial" panose="020B0604020202020204" pitchFamily="34" charset="0"/>
                  </a:rPr>
                  <a:t>Acknowledgement of Country</a:t>
                </a:r>
              </a:p>
            </p:txBody>
          </p:sp>
          <p:sp>
            <p:nvSpPr>
              <p:cNvPr id="6" name="TextBox 5">
                <a:extLst>
                  <a:ext uri="{FF2B5EF4-FFF2-40B4-BE49-F238E27FC236}">
                    <a16:creationId xmlns:a16="http://schemas.microsoft.com/office/drawing/2014/main" id="{588276AD-1650-EAC6-527D-73B3120E0E11}"/>
                  </a:ext>
                </a:extLst>
              </p:cNvPr>
              <p:cNvSpPr txBox="1"/>
              <p:nvPr/>
            </p:nvSpPr>
            <p:spPr>
              <a:xfrm>
                <a:off x="2318120" y="1302452"/>
                <a:ext cx="7725665" cy="1434662"/>
              </a:xfrm>
              <a:prstGeom prst="rect">
                <a:avLst/>
              </a:prstGeom>
            </p:spPr>
            <p:txBody>
              <a:bodyPr vert="horz" wrap="square" lIns="91440" tIns="45720" rIns="91440" bIns="45720" rtlCol="0" anchor="ctr">
                <a:normAutofit fontScale="85000" lnSpcReduction="10000"/>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[Insert your agency’s name], together with National Archives of Australia, acknowledges the traditional owners and custodians of Country throughout Australia and acknowledges their continuing connection to land, sea and community. We pay our respects to the people, their cultures and Elders past, present and emerging.</a:t>
                </a:r>
              </a:p>
            </p:txBody>
          </p:sp>
        </p:grpSp>
      </p:grpSp>
    </p:spTree>
    <p:extLst>
      <p:ext uri="{BB962C8B-B14F-4D97-AF65-F5344CB8AC3E}">
        <p14:creationId xmlns:p14="http://schemas.microsoft.com/office/powerpoint/2010/main" val="4028415325"/>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24795-0CAC-4458-AD47-CCD083DDA69F}"/>
              </a:ext>
            </a:extLst>
          </p:cNvPr>
          <p:cNvSpPr>
            <a:spLocks noGrp="1"/>
          </p:cNvSpPr>
          <p:nvPr>
            <p:ph type="title"/>
          </p:nvPr>
        </p:nvSpPr>
        <p:spPr>
          <a:xfrm>
            <a:off x="561934" y="570342"/>
            <a:ext cx="10924115" cy="1056462"/>
          </a:xfrm>
        </p:spPr>
        <p:txBody>
          <a:bodyPr>
            <a:noAutofit/>
          </a:bodyPr>
          <a:lstStyle/>
          <a:p>
            <a:r>
              <a:rPr lang="en-US" sz="3000" dirty="0">
                <a:solidFill>
                  <a:srgbClr val="00A9D1"/>
                </a:solidFill>
                <a:effectLst/>
                <a:latin typeface="Arial" panose="020B0604020202020204" pitchFamily="34" charset="0"/>
                <a:ea typeface="Times New Roman" panose="02020603050405020304" pitchFamily="18" charset="0"/>
                <a:cs typeface="Arial" panose="020B0604020202020204" pitchFamily="34" charset="0"/>
              </a:rPr>
              <a:t>Everyone working for the Australian Government </a:t>
            </a:r>
            <a:r>
              <a:rPr lang="en-US" sz="3000" dirty="0">
                <a:solidFill>
                  <a:srgbClr val="00A9D1"/>
                </a:solidFill>
                <a:latin typeface="Arial" panose="020B0604020202020204" pitchFamily="34" charset="0"/>
                <a:ea typeface="Times New Roman" panose="02020603050405020304" pitchFamily="18" charset="0"/>
                <a:cs typeface="Arial" panose="020B0604020202020204" pitchFamily="34" charset="0"/>
              </a:rPr>
              <a:t>is</a:t>
            </a:r>
            <a:r>
              <a:rPr lang="en-US" sz="3000" dirty="0">
                <a:solidFill>
                  <a:srgbClr val="00A9D1"/>
                </a:solidFill>
                <a:effectLst/>
                <a:latin typeface="Arial" panose="020B0604020202020204" pitchFamily="34" charset="0"/>
                <a:ea typeface="Times New Roman" panose="02020603050405020304" pitchFamily="18" charset="0"/>
                <a:cs typeface="Arial" panose="020B0604020202020204" pitchFamily="34" charset="0"/>
              </a:rPr>
              <a:t> required to make and keep records </a:t>
            </a:r>
            <a:endParaRPr lang="en-AU" sz="3000" dirty="0">
              <a:solidFill>
                <a:srgbClr val="00A9D1"/>
              </a:solidFill>
              <a:highlight>
                <a:srgbClr val="FFFF00"/>
              </a:highligh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1A2FA87-ACB0-4E2B-F806-E8D7DBF14D81}"/>
              </a:ext>
            </a:extLst>
          </p:cNvPr>
          <p:cNvSpPr txBox="1"/>
          <p:nvPr/>
        </p:nvSpPr>
        <p:spPr>
          <a:xfrm>
            <a:off x="925035" y="2060848"/>
            <a:ext cx="4896544" cy="29007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Arial" panose="020B0604020202020204"/>
                <a:ea typeface="+mn-ea"/>
                <a:cs typeface="+mn-cs"/>
              </a:rPr>
              <a:t>This includes:</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anose="020B0604020202020204"/>
                <a:ea typeface="+mn-ea"/>
                <a:cs typeface="+mn-cs"/>
              </a:rPr>
              <a:t>Employees of Australian Government agencies</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anose="020B0604020202020204"/>
                <a:ea typeface="+mn-ea"/>
                <a:cs typeface="+mn-cs"/>
              </a:rPr>
              <a:t>Contractors and Consultants</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anose="020B0604020202020204"/>
                <a:ea typeface="+mn-ea"/>
                <a:cs typeface="+mn-cs"/>
              </a:rPr>
              <a:t>Reservists </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anose="020B0604020202020204"/>
                <a:ea typeface="+mn-ea"/>
                <a:cs typeface="+mn-cs"/>
              </a:rPr>
              <a:t>Unpaid volunteers</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AU" sz="2000" dirty="0">
                <a:solidFill>
                  <a:prstClr val="black"/>
                </a:solidFill>
                <a:latin typeface="Arial" panose="020B0604020202020204"/>
              </a:rPr>
              <a:t>Other people working with the Australian government</a:t>
            </a:r>
            <a:endParaRPr kumimoji="0" lang="en-AU"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Slide Number Placeholder 7">
            <a:extLst>
              <a:ext uri="{FF2B5EF4-FFF2-40B4-BE49-F238E27FC236}">
                <a16:creationId xmlns:a16="http://schemas.microsoft.com/office/drawing/2014/main" id="{40A0321A-914C-4E2A-ADCA-7B3ECF8ED737}"/>
              </a:ext>
            </a:extLst>
          </p:cNvPr>
          <p:cNvSpPr>
            <a:spLocks noGrp="1"/>
          </p:cNvSpPr>
          <p:nvPr>
            <p:ph type="sldNum" sz="quarter" idx="12"/>
          </p:nvPr>
        </p:nvSpPr>
        <p:spPr/>
        <p:txBody>
          <a:bodyPr/>
          <a:lstStyle/>
          <a:p>
            <a:fld id="{5F2B31C8-AC3C-C74A-9E18-B325BABF2954}" type="slidenum">
              <a:rPr lang="en-US" smtClean="0">
                <a:solidFill>
                  <a:schemeClr val="bg1"/>
                </a:solidFill>
              </a:rPr>
              <a:pPr/>
              <a:t>3</a:t>
            </a:fld>
            <a:endParaRPr lang="en-US" dirty="0">
              <a:solidFill>
                <a:schemeClr val="bg1"/>
              </a:solidFill>
            </a:endParaRPr>
          </a:p>
        </p:txBody>
      </p:sp>
      <p:cxnSp>
        <p:nvCxnSpPr>
          <p:cNvPr id="12" name="Straight Connector 11">
            <a:extLst>
              <a:ext uri="{FF2B5EF4-FFF2-40B4-BE49-F238E27FC236}">
                <a16:creationId xmlns:a16="http://schemas.microsoft.com/office/drawing/2014/main" id="{6A035481-F98B-E66E-9A58-029C9493000A}"/>
              </a:ext>
            </a:extLst>
          </p:cNvPr>
          <p:cNvCxnSpPr>
            <a:cxnSpLocks/>
          </p:cNvCxnSpPr>
          <p:nvPr/>
        </p:nvCxnSpPr>
        <p:spPr>
          <a:xfrm>
            <a:off x="6023992" y="6356350"/>
            <a:ext cx="53298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A4A4EF7-F50E-7E80-B0C5-4F2B0E91F3A9}"/>
              </a:ext>
            </a:extLst>
          </p:cNvPr>
          <p:cNvPicPr>
            <a:picLocks noChangeAspect="1"/>
          </p:cNvPicPr>
          <p:nvPr/>
        </p:nvPicPr>
        <p:blipFill>
          <a:blip r:embed="rId3"/>
          <a:stretch>
            <a:fillRect/>
          </a:stretch>
        </p:blipFill>
        <p:spPr>
          <a:xfrm>
            <a:off x="6003786" y="1676248"/>
            <a:ext cx="5255207" cy="3505504"/>
          </a:xfrm>
          <a:prstGeom prst="rect">
            <a:avLst/>
          </a:prstGeom>
        </p:spPr>
      </p:pic>
    </p:spTree>
    <p:extLst>
      <p:ext uri="{BB962C8B-B14F-4D97-AF65-F5344CB8AC3E}">
        <p14:creationId xmlns:p14="http://schemas.microsoft.com/office/powerpoint/2010/main" val="3957130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0AB07-6E69-4CB8-BFCE-990DFABF328A}"/>
              </a:ext>
            </a:extLst>
          </p:cNvPr>
          <p:cNvSpPr>
            <a:spLocks noGrp="1"/>
          </p:cNvSpPr>
          <p:nvPr>
            <p:ph type="title"/>
          </p:nvPr>
        </p:nvSpPr>
        <p:spPr>
          <a:xfrm>
            <a:off x="911424" y="1157135"/>
            <a:ext cx="4032448" cy="1052736"/>
          </a:xfrm>
        </p:spPr>
        <p:txBody>
          <a:bodyPr>
            <a:noAutofit/>
          </a:bodyPr>
          <a:lstStyle/>
          <a:p>
            <a:r>
              <a:rPr lang="en-AU" sz="3000" b="1" dirty="0">
                <a:solidFill>
                  <a:srgbClr val="00A9D1"/>
                </a:solidFill>
                <a:effectLst/>
                <a:latin typeface="Arial" panose="020B0604020202020204" pitchFamily="34" charset="0"/>
                <a:ea typeface="Times New Roman" panose="02020603050405020304" pitchFamily="18" charset="0"/>
                <a:cs typeface="Arial" panose="020B0604020202020204" pitchFamily="34" charset="0"/>
              </a:rPr>
              <a:t>The topics covered in this presentation include:</a:t>
            </a:r>
            <a:endParaRPr lang="en-AU" sz="3000" dirty="0">
              <a:solidFill>
                <a:srgbClr val="00A9D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17A5F01-C417-4B38-B482-9C90E7C9CD39}"/>
              </a:ext>
            </a:extLst>
          </p:cNvPr>
          <p:cNvSpPr>
            <a:spLocks noGrp="1"/>
          </p:cNvSpPr>
          <p:nvPr>
            <p:ph idx="1"/>
          </p:nvPr>
        </p:nvSpPr>
        <p:spPr>
          <a:xfrm>
            <a:off x="6131560" y="924914"/>
            <a:ext cx="5688633" cy="5431435"/>
          </a:xfrm>
        </p:spPr>
        <p:txBody>
          <a:bodyPr>
            <a:noAutofit/>
          </a:bodyPr>
          <a:lstStyle/>
          <a:p>
            <a:pPr marL="342900" lvl="0" indent="-342900">
              <a:spcBef>
                <a:spcPts val="600"/>
              </a:spcBef>
              <a:spcAft>
                <a:spcPts val="600"/>
              </a:spcAft>
              <a:buClr>
                <a:schemeClr val="tx1"/>
              </a:buClr>
              <a:buFont typeface="Symbol" panose="05050102010706020507" pitchFamily="18" charset="2"/>
              <a:buChar char=""/>
              <a:tabLst>
                <a:tab pos="457200" algn="l"/>
              </a:tabLst>
            </a:pPr>
            <a:r>
              <a:rPr lang="en-AU" sz="1600" dirty="0">
                <a:solidFill>
                  <a:srgbClr val="000000"/>
                </a:solidFill>
                <a:ea typeface="Times New Roman" panose="02020603050405020304" pitchFamily="18" charset="0"/>
              </a:rPr>
              <a:t>What is a record?</a:t>
            </a:r>
          </a:p>
          <a:p>
            <a:pPr marL="342900" lvl="0" indent="-342900">
              <a:spcBef>
                <a:spcPts val="600"/>
              </a:spcBef>
              <a:spcAft>
                <a:spcPts val="600"/>
              </a:spcAft>
              <a:buClr>
                <a:schemeClr val="tx1"/>
              </a:buClr>
              <a:buFont typeface="Symbol" panose="05050102010706020507" pitchFamily="18" charset="2"/>
              <a:buChar char=""/>
              <a:tabLst>
                <a:tab pos="457200" algn="l"/>
              </a:tabLst>
            </a:pPr>
            <a:r>
              <a:rPr lang="en-AU" sz="1600" dirty="0">
                <a:solidFill>
                  <a:srgbClr val="000000"/>
                </a:solidFill>
                <a:ea typeface="Times New Roman" panose="02020603050405020304" pitchFamily="18" charset="0"/>
              </a:rPr>
              <a:t>Capturing records</a:t>
            </a:r>
          </a:p>
          <a:p>
            <a:pPr marL="342900" lvl="0" indent="-342900">
              <a:spcBef>
                <a:spcPts val="600"/>
              </a:spcBef>
              <a:spcAft>
                <a:spcPts val="600"/>
              </a:spcAft>
              <a:buClr>
                <a:schemeClr val="tx1"/>
              </a:buClr>
              <a:buFont typeface="Symbol" panose="05050102010706020507" pitchFamily="18" charset="2"/>
              <a:buChar char=""/>
              <a:tabLst>
                <a:tab pos="457200" algn="l"/>
              </a:tabLst>
            </a:pPr>
            <a:r>
              <a:rPr lang="en-AU" sz="1600" dirty="0">
                <a:solidFill>
                  <a:srgbClr val="000000"/>
                </a:solidFill>
                <a:ea typeface="Times New Roman" panose="02020603050405020304" pitchFamily="18" charset="0"/>
              </a:rPr>
              <a:t>Managing email and messaging</a:t>
            </a:r>
          </a:p>
          <a:p>
            <a:pPr marL="342900" lvl="0" indent="-342900">
              <a:spcBef>
                <a:spcPts val="600"/>
              </a:spcBef>
              <a:spcAft>
                <a:spcPts val="600"/>
              </a:spcAft>
              <a:buClr>
                <a:schemeClr val="tx1"/>
              </a:buClr>
              <a:buFont typeface="Symbol" panose="05050102010706020507" pitchFamily="18" charset="2"/>
              <a:buChar char=""/>
              <a:tabLst>
                <a:tab pos="457200" algn="l"/>
              </a:tabLst>
            </a:pPr>
            <a:r>
              <a:rPr lang="en-AU" sz="1600" dirty="0">
                <a:solidFill>
                  <a:srgbClr val="000000"/>
                </a:solidFill>
                <a:ea typeface="Times New Roman" panose="02020603050405020304" pitchFamily="18" charset="0"/>
              </a:rPr>
              <a:t>Managing AI‑generated records</a:t>
            </a:r>
          </a:p>
          <a:p>
            <a:pPr marL="342900" lvl="0" indent="-342900">
              <a:spcBef>
                <a:spcPts val="600"/>
              </a:spcBef>
              <a:spcAft>
                <a:spcPts val="600"/>
              </a:spcAft>
              <a:buClr>
                <a:schemeClr val="tx1"/>
              </a:buClr>
              <a:buFont typeface="Symbol" panose="05050102010706020507" pitchFamily="18" charset="2"/>
              <a:buChar char=""/>
              <a:tabLst>
                <a:tab pos="457200" algn="l"/>
              </a:tabLst>
            </a:pPr>
            <a:r>
              <a:rPr lang="en-AU" sz="1600" dirty="0">
                <a:solidFill>
                  <a:srgbClr val="000000"/>
                </a:solidFill>
                <a:ea typeface="Times New Roman" panose="02020603050405020304" pitchFamily="18" charset="0"/>
              </a:rPr>
              <a:t>Describing records</a:t>
            </a:r>
          </a:p>
          <a:p>
            <a:pPr marL="342900" lvl="0" indent="-342900">
              <a:spcBef>
                <a:spcPts val="600"/>
              </a:spcBef>
              <a:spcAft>
                <a:spcPts val="600"/>
              </a:spcAft>
              <a:buClr>
                <a:schemeClr val="tx1"/>
              </a:buClr>
              <a:buFont typeface="Symbol" panose="05050102010706020507" pitchFamily="18" charset="2"/>
              <a:buChar char=""/>
              <a:tabLst>
                <a:tab pos="457200" algn="l"/>
              </a:tabLst>
            </a:pPr>
            <a:r>
              <a:rPr lang="en-AU" sz="1600" dirty="0">
                <a:solidFill>
                  <a:srgbClr val="000000"/>
                </a:solidFill>
                <a:ea typeface="Times New Roman" panose="02020603050405020304" pitchFamily="18" charset="0"/>
              </a:rPr>
              <a:t>Where should records be stored?</a:t>
            </a:r>
          </a:p>
          <a:p>
            <a:pPr marL="342900" lvl="0" indent="-342900">
              <a:spcBef>
                <a:spcPts val="600"/>
              </a:spcBef>
              <a:spcAft>
                <a:spcPts val="600"/>
              </a:spcAft>
              <a:buClr>
                <a:schemeClr val="tx1"/>
              </a:buClr>
              <a:buFont typeface="Symbol" panose="05050102010706020507" pitchFamily="18" charset="2"/>
              <a:buChar char=""/>
              <a:tabLst>
                <a:tab pos="457200" algn="l"/>
              </a:tabLst>
            </a:pPr>
            <a:r>
              <a:rPr lang="en-AU" sz="1600" dirty="0">
                <a:solidFill>
                  <a:srgbClr val="000000"/>
                </a:solidFill>
                <a:ea typeface="Times New Roman" panose="02020603050405020304" pitchFamily="18" charset="0"/>
              </a:rPr>
              <a:t>Systems and applications</a:t>
            </a:r>
          </a:p>
          <a:p>
            <a:pPr marL="1028700" lvl="1" indent="-342900">
              <a:spcBef>
                <a:spcPts val="600"/>
              </a:spcBef>
              <a:spcAft>
                <a:spcPts val="600"/>
              </a:spcAft>
              <a:buClr>
                <a:schemeClr val="tx1"/>
              </a:buClr>
              <a:buFont typeface="Symbol" panose="05050102010706020507" pitchFamily="18" charset="2"/>
              <a:buChar char=""/>
              <a:tabLst>
                <a:tab pos="457200" algn="l"/>
              </a:tabLst>
            </a:pPr>
            <a:r>
              <a:rPr lang="en-AU" sz="1200" dirty="0">
                <a:solidFill>
                  <a:srgbClr val="000000"/>
                </a:solidFill>
                <a:ea typeface="Times New Roman" panose="02020603050405020304" pitchFamily="18" charset="0"/>
              </a:rPr>
              <a:t>Databases</a:t>
            </a:r>
          </a:p>
          <a:p>
            <a:pPr marL="1028700" lvl="1" indent="-342900">
              <a:spcBef>
                <a:spcPts val="600"/>
              </a:spcBef>
              <a:spcAft>
                <a:spcPts val="600"/>
              </a:spcAft>
              <a:buClr>
                <a:schemeClr val="tx1"/>
              </a:buClr>
              <a:buFont typeface="Symbol" panose="05050102010706020507" pitchFamily="18" charset="2"/>
              <a:buChar char=""/>
              <a:tabLst>
                <a:tab pos="457200" algn="l"/>
              </a:tabLst>
            </a:pPr>
            <a:r>
              <a:rPr lang="en-AU" sz="1200" dirty="0">
                <a:solidFill>
                  <a:srgbClr val="000000"/>
                </a:solidFill>
                <a:ea typeface="Times New Roman" panose="02020603050405020304" pitchFamily="18" charset="0"/>
              </a:rPr>
              <a:t>Business systems</a:t>
            </a:r>
          </a:p>
          <a:p>
            <a:pPr marL="1028700" lvl="1" indent="-342900">
              <a:spcBef>
                <a:spcPts val="600"/>
              </a:spcBef>
              <a:spcAft>
                <a:spcPts val="600"/>
              </a:spcAft>
              <a:buClr>
                <a:schemeClr val="tx1"/>
              </a:buClr>
              <a:buFont typeface="Symbol" panose="05050102010706020507" pitchFamily="18" charset="2"/>
              <a:buChar char=""/>
              <a:tabLst>
                <a:tab pos="457200" algn="l"/>
              </a:tabLst>
            </a:pPr>
            <a:r>
              <a:rPr lang="en-AU" sz="1200" dirty="0">
                <a:solidFill>
                  <a:srgbClr val="000000"/>
                </a:solidFill>
                <a:ea typeface="Times New Roman" panose="02020603050405020304" pitchFamily="18" charset="0"/>
              </a:rPr>
              <a:t>Social media</a:t>
            </a:r>
          </a:p>
          <a:p>
            <a:pPr marL="1028700" lvl="1" indent="-342900">
              <a:spcBef>
                <a:spcPts val="600"/>
              </a:spcBef>
              <a:spcAft>
                <a:spcPts val="600"/>
              </a:spcAft>
              <a:buClr>
                <a:schemeClr val="tx1"/>
              </a:buClr>
              <a:buFont typeface="Symbol" panose="05050102010706020507" pitchFamily="18" charset="2"/>
              <a:buChar char=""/>
              <a:tabLst>
                <a:tab pos="457200" algn="l"/>
              </a:tabLst>
            </a:pPr>
            <a:r>
              <a:rPr lang="en-AU" sz="1200" dirty="0">
                <a:solidFill>
                  <a:srgbClr val="000000"/>
                </a:solidFill>
                <a:ea typeface="Times New Roman" panose="02020603050405020304" pitchFamily="18" charset="0"/>
              </a:rPr>
              <a:t>Message applications</a:t>
            </a:r>
          </a:p>
          <a:p>
            <a:pPr marL="342900" indent="-342900">
              <a:spcBef>
                <a:spcPts val="600"/>
              </a:spcBef>
              <a:spcAft>
                <a:spcPts val="600"/>
              </a:spcAft>
              <a:buClr>
                <a:schemeClr val="tx1"/>
              </a:buClr>
              <a:buFont typeface="Symbol" panose="05050102010706020507" pitchFamily="18" charset="2"/>
              <a:buChar char=""/>
              <a:tabLst>
                <a:tab pos="457200" algn="l"/>
              </a:tabLst>
            </a:pPr>
            <a:r>
              <a:rPr lang="en-AU" sz="1600" dirty="0">
                <a:solidFill>
                  <a:srgbClr val="000000"/>
                </a:solidFill>
                <a:ea typeface="Times New Roman" panose="02020603050405020304" pitchFamily="18" charset="0"/>
              </a:rPr>
              <a:t>Network drives</a:t>
            </a:r>
          </a:p>
          <a:p>
            <a:pPr marL="342900" indent="-342900">
              <a:spcBef>
                <a:spcPts val="600"/>
              </a:spcBef>
              <a:spcAft>
                <a:spcPts val="600"/>
              </a:spcAft>
              <a:buClr>
                <a:schemeClr val="tx1"/>
              </a:buClr>
              <a:buFont typeface="Symbol" panose="05050102010706020507" pitchFamily="18" charset="2"/>
              <a:buChar char=""/>
              <a:tabLst>
                <a:tab pos="457200" algn="l"/>
              </a:tabLst>
            </a:pPr>
            <a:r>
              <a:rPr lang="en-AU" sz="1600" dirty="0">
                <a:solidFill>
                  <a:srgbClr val="000000"/>
                </a:solidFill>
                <a:ea typeface="Times New Roman" panose="02020603050405020304" pitchFamily="18" charset="0"/>
              </a:rPr>
              <a:t>Information access and release</a:t>
            </a:r>
          </a:p>
          <a:p>
            <a:pPr marL="342900" indent="-342900">
              <a:spcBef>
                <a:spcPts val="600"/>
              </a:spcBef>
              <a:spcAft>
                <a:spcPts val="600"/>
              </a:spcAft>
              <a:buClr>
                <a:schemeClr val="tx1"/>
              </a:buClr>
              <a:buFont typeface="Symbol" panose="05050102010706020507" pitchFamily="18" charset="2"/>
              <a:buChar char=""/>
              <a:tabLst>
                <a:tab pos="457200" algn="l"/>
              </a:tabLst>
            </a:pPr>
            <a:r>
              <a:rPr lang="en-AU" sz="1600" dirty="0">
                <a:solidFill>
                  <a:srgbClr val="000000"/>
                </a:solidFill>
                <a:ea typeface="Times New Roman" panose="02020603050405020304" pitchFamily="18" charset="0"/>
              </a:rPr>
              <a:t>Destroying records</a:t>
            </a:r>
          </a:p>
          <a:p>
            <a:pPr marL="342900" indent="-342900">
              <a:spcBef>
                <a:spcPts val="600"/>
              </a:spcBef>
              <a:spcAft>
                <a:spcPts val="600"/>
              </a:spcAft>
              <a:buClr>
                <a:schemeClr val="tx1"/>
              </a:buClr>
              <a:buFont typeface="Symbol" panose="05050102010706020507" pitchFamily="18" charset="2"/>
              <a:buChar char=""/>
              <a:tabLst>
                <a:tab pos="457200" algn="l"/>
              </a:tabLst>
            </a:pPr>
            <a:r>
              <a:rPr lang="en-AU" sz="1600" dirty="0">
                <a:solidFill>
                  <a:srgbClr val="000000"/>
                </a:solidFill>
                <a:ea typeface="Times New Roman" panose="02020603050405020304" pitchFamily="18" charset="0"/>
              </a:rPr>
              <a:t>Digitisation</a:t>
            </a:r>
          </a:p>
          <a:p>
            <a:pPr marL="342900" lvl="0" indent="-342900">
              <a:spcBef>
                <a:spcPts val="600"/>
              </a:spcBef>
              <a:spcAft>
                <a:spcPts val="600"/>
              </a:spcAft>
              <a:buClr>
                <a:schemeClr val="tx1"/>
              </a:buClr>
              <a:buFont typeface="Symbol" panose="05050102010706020507" pitchFamily="18" charset="2"/>
              <a:buChar char=""/>
              <a:tabLst>
                <a:tab pos="457200" algn="l"/>
              </a:tabLst>
            </a:pPr>
            <a:endParaRPr lang="en-AU" sz="1600" dirty="0">
              <a:solidFill>
                <a:srgbClr val="000000"/>
              </a:solidFill>
              <a:ea typeface="Times New Roman" panose="02020603050405020304" pitchFamily="18" charset="0"/>
            </a:endParaRPr>
          </a:p>
          <a:p>
            <a:pPr marL="342900" lvl="0" indent="-342900">
              <a:spcBef>
                <a:spcPts val="600"/>
              </a:spcBef>
              <a:spcAft>
                <a:spcPts val="600"/>
              </a:spcAft>
              <a:buClr>
                <a:schemeClr val="tx1"/>
              </a:buClr>
              <a:buFont typeface="Symbol" panose="05050102010706020507" pitchFamily="18" charset="2"/>
              <a:buChar char=""/>
              <a:tabLst>
                <a:tab pos="457200" algn="l"/>
              </a:tabLst>
            </a:pPr>
            <a:endParaRPr lang="en-AU" sz="1600" dirty="0">
              <a:solidFill>
                <a:srgbClr val="000000"/>
              </a:solidFill>
              <a:ea typeface="Times New Roman" panose="02020603050405020304" pitchFamily="18" charset="0"/>
            </a:endParaRPr>
          </a:p>
          <a:p>
            <a:pPr lvl="0">
              <a:spcBef>
                <a:spcPts val="600"/>
              </a:spcBef>
              <a:spcAft>
                <a:spcPts val="600"/>
              </a:spcAft>
              <a:buClr>
                <a:schemeClr val="tx1"/>
              </a:buClr>
              <a:tabLst>
                <a:tab pos="457200" algn="l"/>
              </a:tabLst>
            </a:pPr>
            <a:endParaRPr lang="en-AU" sz="1600" dirty="0">
              <a:solidFill>
                <a:srgbClr val="000000"/>
              </a:solidFill>
              <a:ea typeface="Times New Roman" panose="02020603050405020304" pitchFamily="18" charset="0"/>
            </a:endParaRPr>
          </a:p>
          <a:p>
            <a:pPr marL="342900" lvl="0" indent="-342900">
              <a:spcBef>
                <a:spcPts val="600"/>
              </a:spcBef>
              <a:spcAft>
                <a:spcPts val="600"/>
              </a:spcAft>
              <a:buClr>
                <a:schemeClr val="tx1"/>
              </a:buClr>
              <a:buFont typeface="Symbol" panose="05050102010706020507" pitchFamily="18" charset="2"/>
              <a:buChar char=""/>
              <a:tabLst>
                <a:tab pos="457200" algn="l"/>
              </a:tabLst>
            </a:pPr>
            <a:endParaRPr lang="en-AU" sz="1600" dirty="0">
              <a:solidFill>
                <a:srgbClr val="000000"/>
              </a:solidFill>
              <a:ea typeface="Times New Roman" panose="02020603050405020304" pitchFamily="18" charset="0"/>
            </a:endParaRPr>
          </a:p>
          <a:p>
            <a:pPr lvl="1" indent="0">
              <a:spcBef>
                <a:spcPts val="600"/>
              </a:spcBef>
              <a:spcAft>
                <a:spcPts val="600"/>
              </a:spcAft>
              <a:buClr>
                <a:schemeClr val="tx1"/>
              </a:buClr>
              <a:buNone/>
              <a:tabLst>
                <a:tab pos="457200" algn="l"/>
              </a:tabLst>
            </a:pPr>
            <a:endParaRPr lang="en-AU"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1028700" lvl="1" indent="-342900">
              <a:spcBef>
                <a:spcPts val="600"/>
              </a:spcBef>
              <a:spcAft>
                <a:spcPts val="600"/>
              </a:spcAft>
              <a:buClr>
                <a:schemeClr val="tx1"/>
              </a:buClr>
              <a:buFont typeface="Symbol" panose="05050102010706020507" pitchFamily="18" charset="2"/>
              <a:buChar char=""/>
              <a:tabLst>
                <a:tab pos="457200" algn="l"/>
              </a:tabLst>
            </a:pPr>
            <a:endParaRPr lang="en-AU"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285750" lvl="0" indent="-285750">
              <a:spcBef>
                <a:spcPts val="600"/>
              </a:spcBef>
              <a:spcAft>
                <a:spcPts val="600"/>
              </a:spcAft>
              <a:buClr>
                <a:schemeClr val="tx1"/>
              </a:buClr>
              <a:buFont typeface="Arial" panose="020B0604020202020204" pitchFamily="34" charset="0"/>
              <a:buChar char="•"/>
              <a:tabLst>
                <a:tab pos="457200" algn="l"/>
              </a:tabLst>
            </a:pPr>
            <a:endParaRPr lang="en-AU"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285750" lvl="0" indent="-285750">
              <a:spcBef>
                <a:spcPts val="600"/>
              </a:spcBef>
              <a:spcAft>
                <a:spcPts val="600"/>
              </a:spcAft>
              <a:buClr>
                <a:schemeClr val="tx1"/>
              </a:buClr>
              <a:buFont typeface="Arial" panose="020B0604020202020204" pitchFamily="34" charset="0"/>
              <a:buChar char="•"/>
              <a:tabLst>
                <a:tab pos="457200" algn="l"/>
              </a:tabLst>
            </a:pPr>
            <a:endParaRPr lang="en-AU"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AU" sz="1600" dirty="0">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6587AC5F-C428-409F-B0FB-C5EBD40B5A7A}"/>
              </a:ext>
            </a:extLst>
          </p:cNvPr>
          <p:cNvSpPr>
            <a:spLocks noGrp="1"/>
          </p:cNvSpPr>
          <p:nvPr>
            <p:ph type="sldNum" sz="quarter" idx="12"/>
          </p:nvPr>
        </p:nvSpPr>
        <p:spPr/>
        <p:txBody>
          <a:bodyPr/>
          <a:lstStyle/>
          <a:p>
            <a:fld id="{5F2B31C8-AC3C-C74A-9E18-B325BABF2954}" type="slidenum">
              <a:rPr lang="en-US" smtClean="0"/>
              <a:pPr/>
              <a:t>4</a:t>
            </a:fld>
            <a:endParaRPr lang="en-US" dirty="0"/>
          </a:p>
        </p:txBody>
      </p:sp>
      <p:pic>
        <p:nvPicPr>
          <p:cNvPr id="6" name="Picture 5" descr="A person standing next to a computer screen&#10;&#10;Description automatically generated">
            <a:extLst>
              <a:ext uri="{FF2B5EF4-FFF2-40B4-BE49-F238E27FC236}">
                <a16:creationId xmlns:a16="http://schemas.microsoft.com/office/drawing/2014/main" id="{531BDC30-757E-A447-5043-12221260F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424" y="2708920"/>
            <a:ext cx="4566987" cy="3044924"/>
          </a:xfrm>
          <a:prstGeom prst="rect">
            <a:avLst/>
          </a:prstGeom>
        </p:spPr>
      </p:pic>
    </p:spTree>
    <p:extLst>
      <p:ext uri="{BB962C8B-B14F-4D97-AF65-F5344CB8AC3E}">
        <p14:creationId xmlns:p14="http://schemas.microsoft.com/office/powerpoint/2010/main" val="2006113815"/>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522429-A6F2-4A9D-AE44-40DFB9B402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National Archives of Australia</a:t>
            </a:r>
          </a:p>
        </p:txBody>
      </p:sp>
      <p:sp>
        <p:nvSpPr>
          <p:cNvPr id="3" name="Slide Number Placeholder 2">
            <a:extLst>
              <a:ext uri="{FF2B5EF4-FFF2-40B4-BE49-F238E27FC236}">
                <a16:creationId xmlns:a16="http://schemas.microsoft.com/office/drawing/2014/main" id="{B1A09EB5-9FE1-43B0-A711-269B59CCC78B}"/>
              </a:ext>
            </a:extLst>
          </p:cNvPr>
          <p:cNvSpPr>
            <a:spLocks noGrp="1"/>
          </p:cNvSpPr>
          <p:nvPr>
            <p:ph type="sldNum" sz="quarter" idx="12"/>
          </p:nvPr>
        </p:nvSpPr>
        <p:spPr/>
        <p:txBody>
          <a:bodyPr/>
          <a:lstStyle/>
          <a:p>
            <a:pPr>
              <a:defRPr/>
            </a:pPr>
            <a:fld id="{5F2B31C8-AC3C-C74A-9E18-B325BABF2954}" type="slidenum">
              <a:rPr lang="en-US" smtClean="0"/>
              <a:pPr>
                <a:defRPr/>
              </a:pPr>
              <a:t>5</a:t>
            </a:fld>
            <a:endParaRPr lang="en-US" dirty="0"/>
          </a:p>
        </p:txBody>
      </p:sp>
      <p:graphicFrame>
        <p:nvGraphicFramePr>
          <p:cNvPr id="4" name="Table 3">
            <a:extLst>
              <a:ext uri="{FF2B5EF4-FFF2-40B4-BE49-F238E27FC236}">
                <a16:creationId xmlns:a16="http://schemas.microsoft.com/office/drawing/2014/main" id="{E08DA317-5217-49DF-B4B1-28DEAC520ACE}"/>
              </a:ext>
            </a:extLst>
          </p:cNvPr>
          <p:cNvGraphicFramePr>
            <a:graphicFrameLocks noGrp="1"/>
          </p:cNvGraphicFramePr>
          <p:nvPr>
            <p:extLst>
              <p:ext uri="{D42A27DB-BD31-4B8C-83A1-F6EECF244321}">
                <p14:modId xmlns:p14="http://schemas.microsoft.com/office/powerpoint/2010/main" val="4290151538"/>
              </p:ext>
            </p:extLst>
          </p:nvPr>
        </p:nvGraphicFramePr>
        <p:xfrm>
          <a:off x="667593" y="476672"/>
          <a:ext cx="10801200" cy="1247916"/>
        </p:xfrm>
        <a:graphic>
          <a:graphicData uri="http://schemas.openxmlformats.org/drawingml/2006/table">
            <a:tbl>
              <a:tblPr firstRow="1" bandRow="1">
                <a:tableStyleId>{5C22544A-7EE6-4342-B048-85BDC9FD1C3A}</a:tableStyleId>
              </a:tblPr>
              <a:tblGrid>
                <a:gridCol w="10801200">
                  <a:extLst>
                    <a:ext uri="{9D8B030D-6E8A-4147-A177-3AD203B41FA5}">
                      <a16:colId xmlns:a16="http://schemas.microsoft.com/office/drawing/2014/main" val="1859259095"/>
                    </a:ext>
                  </a:extLst>
                </a:gridCol>
              </a:tblGrid>
              <a:tr h="477588">
                <a:tc>
                  <a:txBody>
                    <a:bodyPr/>
                    <a:lstStyle/>
                    <a:p>
                      <a:pPr algn="l"/>
                      <a:r>
                        <a:rPr lang="en-AU" sz="3000" b="1" kern="1200" dirty="0">
                          <a:solidFill>
                            <a:srgbClr val="00A9D1"/>
                          </a:solidFill>
                          <a:latin typeface="+mn-lt"/>
                          <a:ea typeface="+mn-ea"/>
                          <a:cs typeface="+mn-cs"/>
                        </a:rPr>
                        <a:t>A record can be:</a:t>
                      </a:r>
                    </a:p>
                  </a:txBody>
                  <a:tcPr>
                    <a:solidFill>
                      <a:schemeClr val="bg1"/>
                    </a:solidFill>
                  </a:tcPr>
                </a:tc>
                <a:extLst>
                  <a:ext uri="{0D108BD9-81ED-4DB2-BD59-A6C34878D82A}">
                    <a16:rowId xmlns:a16="http://schemas.microsoft.com/office/drawing/2014/main" val="4188475281"/>
                  </a:ext>
                </a:extLst>
              </a:tr>
              <a:tr h="699276">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b="0" dirty="0">
                          <a:latin typeface="+mn-lt"/>
                          <a:cs typeface="Calibri" panose="020F0502020204030204" pitchFamily="34" charset="0"/>
                        </a:rPr>
                        <a:t>information created, sent or received as part of your work for your agency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b="0" dirty="0">
                          <a:latin typeface="+mn-lt"/>
                          <a:cs typeface="Calibri" panose="020F0502020204030204" pitchFamily="34" charset="0"/>
                        </a:rPr>
                        <a:t>info</a:t>
                      </a:r>
                      <a:r>
                        <a:rPr lang="en-AU" sz="1800" b="0" kern="1200" dirty="0">
                          <a:solidFill>
                            <a:schemeClr val="dk1"/>
                          </a:solidFill>
                          <a:latin typeface="+mn-lt"/>
                          <a:ea typeface="+mn-ea"/>
                          <a:cs typeface="Calibri" panose="020F0502020204030204" pitchFamily="34" charset="0"/>
                        </a:rPr>
                        <a:t>rmatio</a:t>
                      </a:r>
                      <a:r>
                        <a:rPr lang="en-AU" sz="1800" b="0" dirty="0">
                          <a:latin typeface="+mn-lt"/>
                          <a:cs typeface="Calibri" panose="020F0502020204030204" pitchFamily="34" charset="0"/>
                        </a:rPr>
                        <a:t>n</a:t>
                      </a:r>
                      <a:r>
                        <a:rPr lang="en-AU" sz="1800" b="0" i="0" dirty="0">
                          <a:solidFill>
                            <a:srgbClr val="383B3C"/>
                          </a:solidFill>
                          <a:effectLst/>
                          <a:latin typeface="+mn-lt"/>
                        </a:rPr>
                        <a:t> in any format, whether analogue or digital</a:t>
                      </a:r>
                      <a:endParaRPr lang="en-AU" sz="2000" b="0" i="0" dirty="0">
                        <a:solidFill>
                          <a:srgbClr val="383B3C"/>
                        </a:solidFill>
                        <a:effectLst/>
                        <a:latin typeface="Arial" panose="020B0604020202020204" pitchFamily="34" charset="0"/>
                      </a:endParaRPr>
                    </a:p>
                  </a:txBody>
                  <a:tcPr>
                    <a:solidFill>
                      <a:schemeClr val="bg1"/>
                    </a:solidFill>
                  </a:tcPr>
                </a:tc>
                <a:extLst>
                  <a:ext uri="{0D108BD9-81ED-4DB2-BD59-A6C34878D82A}">
                    <a16:rowId xmlns:a16="http://schemas.microsoft.com/office/drawing/2014/main" val="517411263"/>
                  </a:ext>
                </a:extLst>
              </a:tr>
            </a:tbl>
          </a:graphicData>
        </a:graphic>
      </p:graphicFrame>
      <p:graphicFrame>
        <p:nvGraphicFramePr>
          <p:cNvPr id="6" name="Table 5">
            <a:extLst>
              <a:ext uri="{FF2B5EF4-FFF2-40B4-BE49-F238E27FC236}">
                <a16:creationId xmlns:a16="http://schemas.microsoft.com/office/drawing/2014/main" id="{CED4CE49-609A-404A-B591-2A94FC6C1EAA}"/>
              </a:ext>
            </a:extLst>
          </p:cNvPr>
          <p:cNvGraphicFramePr>
            <a:graphicFrameLocks noGrp="1"/>
          </p:cNvGraphicFramePr>
          <p:nvPr>
            <p:extLst>
              <p:ext uri="{D42A27DB-BD31-4B8C-83A1-F6EECF244321}">
                <p14:modId xmlns:p14="http://schemas.microsoft.com/office/powerpoint/2010/main" val="4034141479"/>
              </p:ext>
            </p:extLst>
          </p:nvPr>
        </p:nvGraphicFramePr>
        <p:xfrm>
          <a:off x="839416" y="1988840"/>
          <a:ext cx="6771556" cy="4104456"/>
        </p:xfrm>
        <a:graphic>
          <a:graphicData uri="http://schemas.openxmlformats.org/drawingml/2006/table">
            <a:tbl>
              <a:tblPr firstRow="1" bandRow="1">
                <a:tableStyleId>{5C22544A-7EE6-4342-B048-85BDC9FD1C3A}</a:tableStyleId>
              </a:tblPr>
              <a:tblGrid>
                <a:gridCol w="3385778">
                  <a:extLst>
                    <a:ext uri="{9D8B030D-6E8A-4147-A177-3AD203B41FA5}">
                      <a16:colId xmlns:a16="http://schemas.microsoft.com/office/drawing/2014/main" val="2303897281"/>
                    </a:ext>
                  </a:extLst>
                </a:gridCol>
                <a:gridCol w="3385778">
                  <a:extLst>
                    <a:ext uri="{9D8B030D-6E8A-4147-A177-3AD203B41FA5}">
                      <a16:colId xmlns:a16="http://schemas.microsoft.com/office/drawing/2014/main" val="2431923421"/>
                    </a:ext>
                  </a:extLst>
                </a:gridCol>
              </a:tblGrid>
              <a:tr h="4104456">
                <a:tc>
                  <a:txBody>
                    <a:bodyPr/>
                    <a:lstStyle/>
                    <a:p>
                      <a:pPr marL="342900" lvl="0" indent="-342900">
                        <a:lnSpc>
                          <a:spcPct val="115000"/>
                        </a:lnSpc>
                        <a:spcAft>
                          <a:spcPts val="600"/>
                        </a:spcAft>
                        <a:buFont typeface="Symbol" panose="05050102010706020507" pitchFamily="18" charset="2"/>
                        <a:buChar char=""/>
                      </a:pPr>
                      <a:r>
                        <a:rPr lang="en-AU" sz="1800" b="0" dirty="0">
                          <a:solidFill>
                            <a:schemeClr val="tx1"/>
                          </a:solidFill>
                          <a:effectLst/>
                          <a:latin typeface="+mn-lt"/>
                          <a:ea typeface="+mn-ea"/>
                          <a:cs typeface="Calibri" panose="020F0502020204030204" pitchFamily="34" charset="0"/>
                        </a:rPr>
                        <a:t>email</a:t>
                      </a:r>
                      <a:endParaRPr lang="en-AU" sz="1800" b="0" dirty="0">
                        <a:solidFill>
                          <a:schemeClr val="tx1"/>
                        </a:solidFill>
                        <a:effectLst/>
                        <a:latin typeface="+mn-lt"/>
                        <a:ea typeface="+mn-ea"/>
                        <a:cs typeface="Times New Roman" panose="02020603050405020304" pitchFamily="18" charset="0"/>
                      </a:endParaRPr>
                    </a:p>
                    <a:p>
                      <a:pPr marL="342900" lvl="0" indent="-342900">
                        <a:lnSpc>
                          <a:spcPct val="115000"/>
                        </a:lnSpc>
                        <a:spcAft>
                          <a:spcPts val="600"/>
                        </a:spcAft>
                        <a:buFont typeface="Symbol" panose="05050102010706020507" pitchFamily="18" charset="2"/>
                        <a:buChar char=""/>
                      </a:pPr>
                      <a:r>
                        <a:rPr lang="en-AU" sz="1800" b="0" dirty="0">
                          <a:solidFill>
                            <a:schemeClr val="tx1"/>
                          </a:solidFill>
                          <a:effectLst/>
                          <a:latin typeface="+mn-lt"/>
                          <a:ea typeface="+mn-ea"/>
                          <a:cs typeface="Calibri" panose="020F0502020204030204" pitchFamily="34" charset="0"/>
                        </a:rPr>
                        <a:t>websites and social media</a:t>
                      </a:r>
                    </a:p>
                    <a:p>
                      <a:pPr marL="342900" lvl="0" indent="-342900" algn="l" defTabSz="914400" rtl="0" eaLnBrk="1" latinLnBrk="0" hangingPunct="1">
                        <a:lnSpc>
                          <a:spcPct val="135000"/>
                        </a:lnSpc>
                        <a:spcAft>
                          <a:spcPts val="600"/>
                        </a:spcAft>
                        <a:buFont typeface="Symbol" panose="05050102010706020507" pitchFamily="18" charset="2"/>
                        <a:buChar char=""/>
                      </a:pPr>
                      <a:r>
                        <a:rPr lang="en-AU" sz="1800" b="0" kern="1200" dirty="0">
                          <a:solidFill>
                            <a:schemeClr val="tx1"/>
                          </a:solidFill>
                          <a:effectLst/>
                          <a:latin typeface="+mn-lt"/>
                          <a:ea typeface="+mn-ea"/>
                          <a:cs typeface="Calibri" panose="020F0502020204030204" pitchFamily="34" charset="0"/>
                        </a:rPr>
                        <a:t>mobile device messages</a:t>
                      </a:r>
                    </a:p>
                    <a:p>
                      <a:pPr marL="342900" lvl="0" indent="-342900" algn="l" defTabSz="914400" rtl="0" eaLnBrk="1" latinLnBrk="0" hangingPunct="1">
                        <a:lnSpc>
                          <a:spcPct val="135000"/>
                        </a:lnSpc>
                        <a:spcAft>
                          <a:spcPts val="600"/>
                        </a:spcAft>
                        <a:buFont typeface="Symbol" panose="05050102010706020507" pitchFamily="18" charset="2"/>
                        <a:buChar char=""/>
                      </a:pPr>
                      <a:r>
                        <a:rPr lang="en-AU" sz="1800" b="0" kern="1200" dirty="0">
                          <a:solidFill>
                            <a:schemeClr val="tx1"/>
                          </a:solidFill>
                          <a:effectLst/>
                          <a:latin typeface="+mn-lt"/>
                          <a:ea typeface="+mn-ea"/>
                          <a:cs typeface="Calibri" panose="020F0502020204030204" pitchFamily="34" charset="0"/>
                        </a:rPr>
                        <a:t>information in databases and business systems</a:t>
                      </a:r>
                    </a:p>
                    <a:p>
                      <a:pPr marL="342900" lvl="0" indent="-342900" algn="l" defTabSz="914400" rtl="0" eaLnBrk="1" latinLnBrk="0" hangingPunct="1">
                        <a:lnSpc>
                          <a:spcPct val="135000"/>
                        </a:lnSpc>
                        <a:spcAft>
                          <a:spcPts val="600"/>
                        </a:spcAft>
                        <a:buFont typeface="Symbol" panose="05050102010706020507" pitchFamily="18" charset="2"/>
                        <a:buChar char=""/>
                      </a:pPr>
                      <a:r>
                        <a:rPr lang="en-AU" sz="1800" b="0" kern="1200" dirty="0">
                          <a:solidFill>
                            <a:schemeClr val="tx1"/>
                          </a:solidFill>
                          <a:effectLst/>
                          <a:latin typeface="+mn-lt"/>
                          <a:ea typeface="+mn-ea"/>
                          <a:cs typeface="Calibri" panose="020F0502020204030204" pitchFamily="34" charset="0"/>
                        </a:rPr>
                        <a:t>evidence samples</a:t>
                      </a:r>
                    </a:p>
                    <a:p>
                      <a:pPr marL="342900" lvl="0" indent="-342900" algn="l" defTabSz="914400" rtl="0" eaLnBrk="1" latinLnBrk="0" hangingPunct="1">
                        <a:lnSpc>
                          <a:spcPct val="135000"/>
                        </a:lnSpc>
                        <a:spcAft>
                          <a:spcPts val="600"/>
                        </a:spcAft>
                        <a:buFont typeface="Symbol" panose="05050102010706020507" pitchFamily="18" charset="2"/>
                        <a:buChar char=""/>
                      </a:pPr>
                      <a:r>
                        <a:rPr lang="en-AU" sz="1800" b="0" kern="1200" dirty="0">
                          <a:solidFill>
                            <a:schemeClr val="tx1"/>
                          </a:solidFill>
                          <a:effectLst/>
                          <a:latin typeface="+mn-lt"/>
                          <a:ea typeface="+mn-ea"/>
                          <a:cs typeface="Calibri" panose="020F0502020204030204" pitchFamily="34" charset="0"/>
                        </a:rPr>
                        <a:t>chats (MS Teams, etc)</a:t>
                      </a:r>
                    </a:p>
                    <a:p>
                      <a:pPr marL="342900" lvl="0" indent="-342900" algn="l" defTabSz="914400" rtl="0" eaLnBrk="1" latinLnBrk="0" hangingPunct="1">
                        <a:lnSpc>
                          <a:spcPct val="135000"/>
                        </a:lnSpc>
                        <a:spcAft>
                          <a:spcPts val="600"/>
                        </a:spcAft>
                        <a:buFont typeface="Symbol" panose="05050102010706020507" pitchFamily="18" charset="2"/>
                        <a:buChar char=""/>
                      </a:pPr>
                      <a:r>
                        <a:rPr lang="en-AU" sz="1800" b="0" kern="1200" dirty="0">
                          <a:solidFill>
                            <a:schemeClr val="tx1"/>
                          </a:solidFill>
                          <a:effectLst/>
                          <a:latin typeface="+mn-lt"/>
                          <a:cs typeface="Calibri" panose="020F0502020204030204" pitchFamily="34" charset="0"/>
                        </a:rPr>
                        <a:t>photographs and images</a:t>
                      </a:r>
                    </a:p>
                    <a:p>
                      <a:pPr marL="342900" lvl="0" indent="-342900" algn="l" defTabSz="914400" rtl="0" eaLnBrk="1" latinLnBrk="0" hangingPunct="1">
                        <a:lnSpc>
                          <a:spcPct val="135000"/>
                        </a:lnSpc>
                        <a:spcAft>
                          <a:spcPts val="600"/>
                        </a:spcAft>
                        <a:buFont typeface="Symbol" panose="05050102010706020507" pitchFamily="18" charset="2"/>
                        <a:buChar char=""/>
                      </a:pPr>
                      <a:r>
                        <a:rPr lang="en-AU" sz="1800" b="0" kern="1200" dirty="0">
                          <a:solidFill>
                            <a:schemeClr val="tx1"/>
                          </a:solidFill>
                          <a:effectLst/>
                          <a:latin typeface="+mn-lt"/>
                          <a:cs typeface="Calibri" panose="020F0502020204030204" pitchFamily="34" charset="0"/>
                        </a:rPr>
                        <a:t>video and audio</a:t>
                      </a:r>
                    </a:p>
                  </a:txBody>
                  <a:tcPr>
                    <a:solidFill>
                      <a:schemeClr val="bg1"/>
                    </a:solidFill>
                  </a:tcPr>
                </a:tc>
                <a:tc>
                  <a:txBody>
                    <a:bodyPr/>
                    <a:lstStyle/>
                    <a:p>
                      <a:pPr marL="342900" lvl="0" indent="-342900" algn="l" defTabSz="914400" rtl="0" eaLnBrk="1" latinLnBrk="0" hangingPunct="1">
                        <a:lnSpc>
                          <a:spcPct val="135000"/>
                        </a:lnSpc>
                        <a:spcAft>
                          <a:spcPts val="600"/>
                        </a:spcAft>
                        <a:buFont typeface="Symbol" panose="05050102010706020507" pitchFamily="18" charset="2"/>
                        <a:buChar char=""/>
                      </a:pPr>
                      <a:r>
                        <a:rPr lang="en-AU" sz="1800" b="0" kern="1200" dirty="0">
                          <a:solidFill>
                            <a:schemeClr val="tx1"/>
                          </a:solidFill>
                          <a:effectLst/>
                          <a:latin typeface="+mn-lt"/>
                          <a:cs typeface="Calibri" panose="020F0502020204030204" pitchFamily="34" charset="0"/>
                        </a:rPr>
                        <a:t>documents, letters and reports</a:t>
                      </a:r>
                    </a:p>
                    <a:p>
                      <a:pPr marL="342900" lvl="0" indent="-342900">
                        <a:lnSpc>
                          <a:spcPct val="135000"/>
                        </a:lnSpc>
                        <a:spcAft>
                          <a:spcPts val="600"/>
                        </a:spcAft>
                        <a:buFont typeface="Symbol" panose="05050102010706020507" pitchFamily="18" charset="2"/>
                        <a:buChar char=""/>
                      </a:pPr>
                      <a:r>
                        <a:rPr lang="en-AU" sz="1800" b="0" dirty="0">
                          <a:solidFill>
                            <a:schemeClr val="tx1"/>
                          </a:solidFill>
                          <a:latin typeface="+mn-lt"/>
                          <a:cs typeface="Calibri" panose="020F0502020204030204" pitchFamily="34" charset="0"/>
                        </a:rPr>
                        <a:t>maps and plans and designs</a:t>
                      </a:r>
                    </a:p>
                    <a:p>
                      <a:pPr marL="342900" marR="0" lvl="0" indent="-342900" algn="l" defTabSz="914400" rtl="0" eaLnBrk="1" fontAlgn="auto" latinLnBrk="0" hangingPunct="1">
                        <a:lnSpc>
                          <a:spcPct val="135000"/>
                        </a:lnSpc>
                        <a:spcBef>
                          <a:spcPts val="0"/>
                        </a:spcBef>
                        <a:spcAft>
                          <a:spcPts val="600"/>
                        </a:spcAft>
                        <a:buClrTx/>
                        <a:buSzTx/>
                        <a:buFont typeface="Symbol" panose="05050102010706020507" pitchFamily="18" charset="2"/>
                        <a:buChar char=""/>
                        <a:tabLst/>
                        <a:defRPr/>
                      </a:pPr>
                      <a:r>
                        <a:rPr lang="en-AU" sz="1800" b="0" kern="1200" dirty="0">
                          <a:solidFill>
                            <a:schemeClr val="tx1"/>
                          </a:solidFill>
                          <a:effectLst/>
                          <a:latin typeface="+mn-lt"/>
                          <a:ea typeface="+mn-ea"/>
                          <a:cs typeface="Calibri" panose="020F0502020204030204" pitchFamily="34" charset="0"/>
                        </a:rPr>
                        <a:t>briefs, memo’s, minutes</a:t>
                      </a:r>
                    </a:p>
                    <a:p>
                      <a:pPr marL="342900" marR="0" lvl="0" indent="-342900" algn="l" defTabSz="914400" rtl="0" eaLnBrk="1" fontAlgn="auto" latinLnBrk="0" hangingPunct="1">
                        <a:lnSpc>
                          <a:spcPct val="135000"/>
                        </a:lnSpc>
                        <a:spcBef>
                          <a:spcPts val="0"/>
                        </a:spcBef>
                        <a:spcAft>
                          <a:spcPts val="600"/>
                        </a:spcAft>
                        <a:buClrTx/>
                        <a:buSzTx/>
                        <a:buFont typeface="Symbol" panose="05050102010706020507" pitchFamily="18" charset="2"/>
                        <a:buChar char=""/>
                        <a:tabLst/>
                        <a:defRPr/>
                      </a:pPr>
                      <a:r>
                        <a:rPr lang="en-AU" sz="1800" b="0" kern="1200" dirty="0">
                          <a:solidFill>
                            <a:schemeClr val="tx1"/>
                          </a:solidFill>
                          <a:effectLst/>
                          <a:latin typeface="+mn-lt"/>
                          <a:ea typeface="+mn-ea"/>
                          <a:cs typeface="Calibri" panose="020F0502020204030204" pitchFamily="34" charset="0"/>
                        </a:rPr>
                        <a:t>datasets</a:t>
                      </a:r>
                    </a:p>
                    <a:p>
                      <a:pPr marL="342900" marR="0" lvl="0" indent="-342900" algn="l" defTabSz="914400" rtl="0" eaLnBrk="1" fontAlgn="auto" latinLnBrk="0" hangingPunct="1">
                        <a:lnSpc>
                          <a:spcPct val="135000"/>
                        </a:lnSpc>
                        <a:spcBef>
                          <a:spcPts val="0"/>
                        </a:spcBef>
                        <a:spcAft>
                          <a:spcPts val="600"/>
                        </a:spcAft>
                        <a:buClrTx/>
                        <a:buSzTx/>
                        <a:buFont typeface="Symbol" panose="05050102010706020507" pitchFamily="18" charset="2"/>
                        <a:buChar char=""/>
                        <a:tabLst/>
                        <a:defRPr/>
                      </a:pPr>
                      <a:r>
                        <a:rPr lang="en-AU" sz="1800" b="0" kern="1200" dirty="0">
                          <a:solidFill>
                            <a:schemeClr val="tx1"/>
                          </a:solidFill>
                          <a:effectLst/>
                          <a:latin typeface="+mn-lt"/>
                          <a:ea typeface="+mn-ea"/>
                          <a:cs typeface="Calibri" panose="020F0502020204030204" pitchFamily="34" charset="0"/>
                        </a:rPr>
                        <a:t>web transactions</a:t>
                      </a:r>
                    </a:p>
                    <a:p>
                      <a:pPr marL="342900" marR="0" lvl="0" indent="-342900" algn="l" defTabSz="914400" rtl="0" eaLnBrk="1" fontAlgn="auto" latinLnBrk="0" hangingPunct="1">
                        <a:lnSpc>
                          <a:spcPct val="135000"/>
                        </a:lnSpc>
                        <a:spcBef>
                          <a:spcPts val="0"/>
                        </a:spcBef>
                        <a:spcAft>
                          <a:spcPts val="600"/>
                        </a:spcAft>
                        <a:buClrTx/>
                        <a:buSzTx/>
                        <a:buFont typeface="Symbol" panose="05050102010706020507" pitchFamily="18" charset="2"/>
                        <a:buChar char=""/>
                        <a:tabLst/>
                        <a:defRPr/>
                      </a:pPr>
                      <a:r>
                        <a:rPr lang="en-AU" sz="1800" b="0" kern="1200" dirty="0">
                          <a:solidFill>
                            <a:schemeClr val="tx1"/>
                          </a:solidFill>
                          <a:effectLst/>
                          <a:latin typeface="+mn-lt"/>
                          <a:ea typeface="+mn-ea"/>
                          <a:cs typeface="Calibri" panose="020F0502020204030204" pitchFamily="34" charset="0"/>
                        </a:rPr>
                        <a:t>AI generated material</a:t>
                      </a:r>
                    </a:p>
                    <a:p>
                      <a:pPr marL="342900" marR="0" lvl="0" indent="-342900" algn="l" defTabSz="914400" rtl="0" eaLnBrk="1" fontAlgn="auto" latinLnBrk="0" hangingPunct="1">
                        <a:lnSpc>
                          <a:spcPct val="135000"/>
                        </a:lnSpc>
                        <a:spcBef>
                          <a:spcPts val="0"/>
                        </a:spcBef>
                        <a:spcAft>
                          <a:spcPts val="600"/>
                        </a:spcAft>
                        <a:buClrTx/>
                        <a:buSzTx/>
                        <a:buFont typeface="Symbol" panose="05050102010706020507" pitchFamily="18" charset="2"/>
                        <a:buChar char=""/>
                        <a:tabLst/>
                        <a:defRPr/>
                      </a:pPr>
                      <a:endParaRPr lang="en-AU" sz="1800" b="0" kern="1200" dirty="0">
                        <a:solidFill>
                          <a:schemeClr val="tx1"/>
                        </a:solidFill>
                        <a:effectLst/>
                        <a:latin typeface="+mn-lt"/>
                        <a:ea typeface="+mn-ea"/>
                        <a:cs typeface="Calibri" panose="020F0502020204030204" pitchFamily="34" charset="0"/>
                      </a:endParaRPr>
                    </a:p>
                  </a:txBody>
                  <a:tcPr>
                    <a:solidFill>
                      <a:schemeClr val="bg1"/>
                    </a:solidFill>
                  </a:tcPr>
                </a:tc>
                <a:extLst>
                  <a:ext uri="{0D108BD9-81ED-4DB2-BD59-A6C34878D82A}">
                    <a16:rowId xmlns:a16="http://schemas.microsoft.com/office/drawing/2014/main" val="3902335390"/>
                  </a:ext>
                </a:extLst>
              </a:tr>
            </a:tbl>
          </a:graphicData>
        </a:graphic>
      </p:graphicFrame>
      <p:sp>
        <p:nvSpPr>
          <p:cNvPr id="7" name="TextBox 6">
            <a:extLst>
              <a:ext uri="{FF2B5EF4-FFF2-40B4-BE49-F238E27FC236}">
                <a16:creationId xmlns:a16="http://schemas.microsoft.com/office/drawing/2014/main" id="{38A4A6FC-BB6D-4DFF-BAB2-E4922C5D5710}"/>
              </a:ext>
            </a:extLst>
          </p:cNvPr>
          <p:cNvSpPr txBox="1"/>
          <p:nvPr/>
        </p:nvSpPr>
        <p:spPr>
          <a:xfrm>
            <a:off x="7632034" y="2276872"/>
            <a:ext cx="3741612" cy="2031325"/>
          </a:xfrm>
          <a:prstGeom prst="rect">
            <a:avLst/>
          </a:prstGeom>
          <a:solidFill>
            <a:srgbClr val="CCEEF7"/>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kern="1200" dirty="0">
                <a:solidFill>
                  <a:schemeClr val="dk1"/>
                </a:solidFill>
                <a:latin typeface="+mn-lt"/>
                <a:ea typeface="+mn-ea"/>
                <a:cs typeface="Calibri" panose="020F0502020204030204" pitchFamily="34" charset="0"/>
              </a:rPr>
              <a:t>A record is anything that provides evidence of: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solidFill>
                  <a:schemeClr val="dk1"/>
                </a:solidFill>
                <a:cs typeface="Calibri" panose="020F0502020204030204" pitchFamily="34" charset="0"/>
              </a:rPr>
              <a:t>Communications made or received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kern="1200" dirty="0">
                <a:solidFill>
                  <a:schemeClr val="dk1"/>
                </a:solidFill>
                <a:latin typeface="+mn-lt"/>
                <a:ea typeface="+mn-ea"/>
                <a:cs typeface="Calibri" panose="020F0502020204030204" pitchFamily="34" charset="0"/>
              </a:rPr>
              <a:t>Actions undertaken or observed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solidFill>
                  <a:schemeClr val="dk1"/>
                </a:solidFill>
                <a:cs typeface="Calibri" panose="020F0502020204030204" pitchFamily="34" charset="0"/>
              </a:rPr>
              <a:t>Research and investigations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kern="1200" dirty="0">
                <a:solidFill>
                  <a:schemeClr val="dk1"/>
                </a:solidFill>
                <a:latin typeface="+mn-lt"/>
                <a:ea typeface="+mn-ea"/>
                <a:cs typeface="Calibri" panose="020F0502020204030204" pitchFamily="34" charset="0"/>
              </a:rPr>
              <a:t>Deliberations and decisions</a:t>
            </a:r>
          </a:p>
        </p:txBody>
      </p:sp>
    </p:spTree>
    <p:extLst>
      <p:ext uri="{BB962C8B-B14F-4D97-AF65-F5344CB8AC3E}">
        <p14:creationId xmlns:p14="http://schemas.microsoft.com/office/powerpoint/2010/main" val="959915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2048-A471-4CCC-A42E-135DE187728A}"/>
              </a:ext>
            </a:extLst>
          </p:cNvPr>
          <p:cNvSpPr>
            <a:spLocks noGrp="1"/>
          </p:cNvSpPr>
          <p:nvPr>
            <p:ph type="title"/>
          </p:nvPr>
        </p:nvSpPr>
        <p:spPr>
          <a:xfrm>
            <a:off x="731331" y="537819"/>
            <a:ext cx="10781360" cy="628177"/>
          </a:xfrm>
        </p:spPr>
        <p:txBody>
          <a:bodyPr>
            <a:noAutofit/>
          </a:bodyPr>
          <a:lstStyle/>
          <a:p>
            <a:r>
              <a:rPr lang="en-AU" sz="3000" kern="1800" dirty="0">
                <a:latin typeface="Arial" panose="020B0604020202020204" pitchFamily="34" charset="0"/>
                <a:cs typeface="Arial" panose="020B0604020202020204" pitchFamily="34" charset="0"/>
              </a:rPr>
              <a:t>Capturing records</a:t>
            </a:r>
            <a:endParaRPr lang="en-AU" sz="3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51AD738-A2A8-44EB-921D-B5F3B0A61C1D}"/>
              </a:ext>
            </a:extLst>
          </p:cNvPr>
          <p:cNvSpPr>
            <a:spLocks noGrp="1"/>
          </p:cNvSpPr>
          <p:nvPr>
            <p:ph idx="1"/>
          </p:nvPr>
        </p:nvSpPr>
        <p:spPr>
          <a:xfrm>
            <a:off x="731331" y="1916832"/>
            <a:ext cx="6444789" cy="4006777"/>
          </a:xfrm>
        </p:spPr>
        <p:txBody>
          <a:bodyPr>
            <a:normAutofit/>
          </a:bodyPr>
          <a:lstStyle/>
          <a:p>
            <a:pPr marL="0" indent="0">
              <a:lnSpc>
                <a:spcPct val="115000"/>
              </a:lnSpc>
              <a:spcAft>
                <a:spcPts val="1000"/>
              </a:spcAft>
              <a:buNone/>
            </a:pPr>
            <a:r>
              <a:rPr lang="en-AU" sz="1700" b="1" dirty="0">
                <a:solidFill>
                  <a:srgbClr val="00A9D1"/>
                </a:solidFill>
                <a:effectLst/>
                <a:latin typeface="Arial" panose="020B0604020202020204" pitchFamily="34" charset="0"/>
                <a:ea typeface="Calibri" panose="020F0502020204030204" pitchFamily="34" charset="0"/>
                <a:cs typeface="Arial" panose="020B0604020202020204" pitchFamily="34" charset="0"/>
              </a:rPr>
              <a:t>Your record will require relevant metadata including:</a:t>
            </a:r>
          </a:p>
          <a:p>
            <a:pPr marL="342900" lvl="0" indent="-342900">
              <a:lnSpc>
                <a:spcPct val="115000"/>
              </a:lnSpc>
              <a:buFont typeface="Symbol" panose="05050102010706020507" pitchFamily="18" charset="2"/>
              <a:buChar char=""/>
            </a:pPr>
            <a:r>
              <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An appropriate title </a:t>
            </a:r>
          </a:p>
          <a:p>
            <a:pPr marL="342900" lvl="0" indent="-342900">
              <a:lnSpc>
                <a:spcPct val="115000"/>
              </a:lnSpc>
              <a:buFont typeface="Symbol" panose="05050102010706020507" pitchFamily="18" charset="2"/>
              <a:buChar char=""/>
            </a:pPr>
            <a:r>
              <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a brief description term or phrase including the record subject (records classification)</a:t>
            </a:r>
          </a:p>
          <a:p>
            <a:pPr marL="342900" lvl="0" indent="-342900">
              <a:lnSpc>
                <a:spcPct val="115000"/>
              </a:lnSpc>
              <a:buFont typeface="Symbol" panose="05050102010706020507" pitchFamily="18" charset="2"/>
              <a:buChar char=""/>
            </a:pPr>
            <a:r>
              <a:rPr lang="en-AU" sz="1600"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a unique identifier</a:t>
            </a:r>
          </a:p>
          <a:p>
            <a:pPr marL="342900" lvl="0" indent="-342900">
              <a:lnSpc>
                <a:spcPct val="115000"/>
              </a:lnSpc>
              <a:buFont typeface="Symbol" panose="05050102010706020507" pitchFamily="18" charset="2"/>
              <a:buChar char=""/>
            </a:pPr>
            <a:r>
              <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your name (</a:t>
            </a:r>
            <a:r>
              <a:rPr lang="en-AU" sz="1600" i="1" dirty="0">
                <a:solidFill>
                  <a:schemeClr val="tx1"/>
                </a:solidFill>
                <a:effectLst/>
                <a:latin typeface="Arial" panose="020B0604020202020204" pitchFamily="34" charset="0"/>
                <a:ea typeface="Calibri" panose="020F0502020204030204" pitchFamily="34" charset="0"/>
                <a:cs typeface="Arial" panose="020B0604020202020204" pitchFamily="34" charset="0"/>
              </a:rPr>
              <a:t>creator</a:t>
            </a:r>
            <a:r>
              <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15000"/>
              </a:lnSpc>
              <a:buFont typeface="Symbol" panose="05050102010706020507" pitchFamily="18" charset="2"/>
              <a:buChar char=""/>
            </a:pPr>
            <a:r>
              <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creation date</a:t>
            </a:r>
          </a:p>
          <a:p>
            <a:pPr marL="342900" lvl="0" indent="-342900">
              <a:lnSpc>
                <a:spcPct val="115000"/>
              </a:lnSpc>
              <a:buFont typeface="Symbol" panose="05050102010706020507" pitchFamily="18" charset="2"/>
              <a:buChar char=""/>
            </a:pPr>
            <a:r>
              <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any applicable protective markings</a:t>
            </a:r>
          </a:p>
          <a:p>
            <a:pPr marL="342900" lvl="0" indent="-342900">
              <a:lnSpc>
                <a:spcPct val="115000"/>
              </a:lnSpc>
              <a:buFont typeface="Symbol" panose="05050102010706020507" pitchFamily="18" charset="2"/>
              <a:buChar char=""/>
            </a:pPr>
            <a:r>
              <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copyright and subject consent information (if your record is a photograph, audio or video)</a:t>
            </a:r>
          </a:p>
          <a:p>
            <a:pPr lvl="0">
              <a:lnSpc>
                <a:spcPct val="115000"/>
              </a:lnSpc>
              <a:spcAft>
                <a:spcPts val="1000"/>
              </a:spcAft>
            </a:pPr>
            <a:endParaRPr lang="en-AU"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spcAft>
                <a:spcPts val="1000"/>
              </a:spcAft>
            </a:pPr>
            <a:endParaRPr lang="en-AU" sz="1800" dirty="0">
              <a:effectLst/>
              <a:latin typeface="Arial" panose="020B0604020202020204" pitchFamily="34" charset="0"/>
              <a:ea typeface="Calibri" panose="020F050202020403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B039AFDC-4798-4163-AAE6-AA69015AAB15}"/>
              </a:ext>
            </a:extLst>
          </p:cNvPr>
          <p:cNvSpPr>
            <a:spLocks noGrp="1"/>
          </p:cNvSpPr>
          <p:nvPr>
            <p:ph type="sldNum" sz="quarter" idx="12"/>
          </p:nvPr>
        </p:nvSpPr>
        <p:spPr/>
        <p:txBody>
          <a:bodyPr/>
          <a:lstStyle/>
          <a:p>
            <a:pPr>
              <a:defRPr/>
            </a:pPr>
            <a:fld id="{5F2B31C8-AC3C-C74A-9E18-B325BABF2954}" type="slidenum">
              <a:rPr lang="en-US" smtClean="0"/>
              <a:pPr>
                <a:defRPr/>
              </a:pPr>
              <a:t>6</a:t>
            </a:fld>
            <a:endParaRPr lang="en-US" dirty="0"/>
          </a:p>
        </p:txBody>
      </p:sp>
      <p:pic>
        <p:nvPicPr>
          <p:cNvPr id="5" name="Picture 4">
            <a:extLst>
              <a:ext uri="{FF2B5EF4-FFF2-40B4-BE49-F238E27FC236}">
                <a16:creationId xmlns:a16="http://schemas.microsoft.com/office/drawing/2014/main" id="{5CCD8F16-FED1-3698-8E1F-96D124F27C87}"/>
              </a:ext>
            </a:extLst>
          </p:cNvPr>
          <p:cNvPicPr>
            <a:picLocks noChangeAspect="1"/>
          </p:cNvPicPr>
          <p:nvPr/>
        </p:nvPicPr>
        <p:blipFill>
          <a:blip r:embed="rId3"/>
          <a:stretch>
            <a:fillRect/>
          </a:stretch>
        </p:blipFill>
        <p:spPr>
          <a:xfrm>
            <a:off x="6838925" y="2204864"/>
            <a:ext cx="4677505" cy="2921573"/>
          </a:xfrm>
          <a:prstGeom prst="rect">
            <a:avLst/>
          </a:prstGeom>
        </p:spPr>
      </p:pic>
    </p:spTree>
    <p:extLst>
      <p:ext uri="{BB962C8B-B14F-4D97-AF65-F5344CB8AC3E}">
        <p14:creationId xmlns:p14="http://schemas.microsoft.com/office/powerpoint/2010/main" val="1543919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8C658-09B2-4338-8CAA-276E7C8141E5}"/>
              </a:ext>
            </a:extLst>
          </p:cNvPr>
          <p:cNvSpPr>
            <a:spLocks noGrp="1"/>
          </p:cNvSpPr>
          <p:nvPr>
            <p:ph type="title"/>
          </p:nvPr>
        </p:nvSpPr>
        <p:spPr>
          <a:xfrm>
            <a:off x="698944" y="485537"/>
            <a:ext cx="10794112" cy="711215"/>
          </a:xfrm>
        </p:spPr>
        <p:txBody>
          <a:bodyPr>
            <a:normAutofit/>
          </a:bodyPr>
          <a:lstStyle/>
          <a:p>
            <a:r>
              <a:rPr lang="en-US" sz="3000" b="1" kern="1800" dirty="0">
                <a:latin typeface="Arial" panose="020B0604020202020204" pitchFamily="34" charset="0"/>
                <a:cs typeface="Arial" panose="020B0604020202020204" pitchFamily="34" charset="0"/>
              </a:rPr>
              <a:t>Email and messaging</a:t>
            </a:r>
            <a:endParaRPr lang="en-AU" sz="3000" dirty="0">
              <a:solidFill>
                <a:srgbClr val="00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9E1886C-0665-4630-B061-76CE57092219}"/>
              </a:ext>
            </a:extLst>
          </p:cNvPr>
          <p:cNvSpPr>
            <a:spLocks noGrp="1"/>
          </p:cNvSpPr>
          <p:nvPr>
            <p:ph idx="1"/>
          </p:nvPr>
        </p:nvSpPr>
        <p:spPr>
          <a:xfrm>
            <a:off x="695400" y="1916832"/>
            <a:ext cx="11085688" cy="4349973"/>
          </a:xfrm>
          <a:noFill/>
        </p:spPr>
        <p:txBody>
          <a:bodyPr numCol="2">
            <a:noAutofit/>
          </a:bodyPr>
          <a:lstStyle/>
          <a:p>
            <a:pPr marL="342900" lvl="0" indent="-342900">
              <a:lnSpc>
                <a:spcPct val="120000"/>
              </a:lnSpc>
              <a:spcBef>
                <a:spcPts val="200"/>
              </a:spcBef>
              <a:spcAft>
                <a:spcPts val="200"/>
              </a:spcAft>
              <a:buFont typeface="Symbol" panose="05050102010706020507" pitchFamily="18" charset="2"/>
              <a:buChar char=""/>
            </a:pPr>
            <a:r>
              <a:rPr lang="en-AU" sz="1600" dirty="0">
                <a:solidFill>
                  <a:srgbClr val="000000"/>
                </a:solidFill>
                <a:latin typeface="Arial" panose="020B0604020202020204" pitchFamily="34" charset="0"/>
                <a:cs typeface="Arial" panose="020B0604020202020204" pitchFamily="34" charset="0"/>
              </a:rPr>
              <a:t>Business related emails and messages must be captured </a:t>
            </a:r>
            <a:r>
              <a:rPr lang="en-AU" sz="1600" i="1" dirty="0">
                <a:solidFill>
                  <a:srgbClr val="000000"/>
                </a:solidFill>
                <a:latin typeface="Arial" panose="020B0604020202020204" pitchFamily="34" charset="0"/>
                <a:cs typeface="Arial" panose="020B0604020202020204" pitchFamily="34" charset="0"/>
              </a:rPr>
              <a:t>[Insert your agency’s </a:t>
            </a:r>
            <a:r>
              <a:rPr lang="en-AU" sz="1600" i="1" dirty="0">
                <a:solidFill>
                  <a:srgbClr val="000000"/>
                </a:solidFill>
              </a:rPr>
              <a:t>approved</a:t>
            </a:r>
            <a:r>
              <a:rPr lang="en-AU" sz="1600" i="1" dirty="0">
                <a:solidFill>
                  <a:srgbClr val="000000"/>
                </a:solidFill>
                <a:latin typeface="Arial" panose="020B0604020202020204" pitchFamily="34" charset="0"/>
                <a:cs typeface="Arial" panose="020B0604020202020204" pitchFamily="34" charset="0"/>
              </a:rPr>
              <a:t> recordkeeping system].</a:t>
            </a:r>
          </a:p>
          <a:p>
            <a:pPr marL="342900" indent="-342900">
              <a:lnSpc>
                <a:spcPct val="120000"/>
              </a:lnSpc>
              <a:spcBef>
                <a:spcPts val="200"/>
              </a:spcBef>
              <a:spcAft>
                <a:spcPts val="200"/>
              </a:spcAft>
              <a:buFont typeface="Symbol" panose="05050102010706020507" pitchFamily="18" charset="2"/>
              <a:buChar char=""/>
            </a:pPr>
            <a:r>
              <a:rPr lang="en-AU" sz="1600" dirty="0">
                <a:solidFill>
                  <a:srgbClr val="000000"/>
                </a:solidFill>
                <a:latin typeface="Arial" panose="020B0604020202020204" pitchFamily="34" charset="0"/>
                <a:cs typeface="Arial" panose="020B0604020202020204" pitchFamily="34" charset="0"/>
              </a:rPr>
              <a:t>Managing emails in the email system </a:t>
            </a:r>
            <a:r>
              <a:rPr lang="en-AU" sz="1600" i="1" dirty="0">
                <a:solidFill>
                  <a:srgbClr val="000000"/>
                </a:solidFill>
                <a:latin typeface="Arial" panose="020B0604020202020204" pitchFamily="34" charset="0"/>
                <a:cs typeface="Arial" panose="020B0604020202020204" pitchFamily="34" charset="0"/>
              </a:rPr>
              <a:t>[insert your email system e.g.MS Outlook] </a:t>
            </a:r>
            <a:r>
              <a:rPr lang="en-AU" sz="1600" dirty="0">
                <a:solidFill>
                  <a:srgbClr val="000000"/>
                </a:solidFill>
                <a:latin typeface="Arial" panose="020B0604020202020204" pitchFamily="34" charset="0"/>
                <a:cs typeface="Arial" panose="020B0604020202020204" pitchFamily="34" charset="0"/>
              </a:rPr>
              <a:t>is not good recordkeeping.</a:t>
            </a:r>
          </a:p>
          <a:p>
            <a:pPr marL="342900" lvl="0" indent="-342900">
              <a:lnSpc>
                <a:spcPct val="120000"/>
              </a:lnSpc>
              <a:spcBef>
                <a:spcPts val="200"/>
              </a:spcBef>
              <a:spcAft>
                <a:spcPts val="200"/>
              </a:spcAft>
              <a:buFont typeface="Symbol" panose="05050102010706020507" pitchFamily="18" charset="2"/>
              <a:buChar char=""/>
            </a:pPr>
            <a:r>
              <a:rPr lang="en-AU" sz="1600" dirty="0">
                <a:solidFill>
                  <a:srgbClr val="000000"/>
                </a:solidFill>
                <a:latin typeface="Arial" panose="020B0604020202020204" pitchFamily="34" charset="0"/>
                <a:cs typeface="Arial" panose="020B0604020202020204" pitchFamily="34" charset="0"/>
              </a:rPr>
              <a:t>Emails containing attachments should be checked after capture to ensure all attachments are captured in the approved recordkeeping system.</a:t>
            </a:r>
          </a:p>
          <a:p>
            <a:pPr marL="342900" lvl="0" indent="-342900">
              <a:lnSpc>
                <a:spcPct val="120000"/>
              </a:lnSpc>
              <a:spcBef>
                <a:spcPts val="200"/>
              </a:spcBef>
              <a:spcAft>
                <a:spcPts val="200"/>
              </a:spcAft>
              <a:buFont typeface="Symbol" panose="05050102010706020507" pitchFamily="18" charset="2"/>
              <a:buChar char=""/>
            </a:pPr>
            <a:r>
              <a:rPr lang="en-AU" sz="1600" dirty="0">
                <a:solidFill>
                  <a:srgbClr val="000000"/>
                </a:solidFill>
                <a:latin typeface="Arial" panose="020B0604020202020204" pitchFamily="34" charset="0"/>
                <a:cs typeface="Arial" panose="020B0604020202020204" pitchFamily="34" charset="0"/>
              </a:rPr>
              <a:t>Email titles need to be meaningful </a:t>
            </a:r>
            <a:r>
              <a:rPr lang="en-AU" sz="1600" dirty="0">
                <a:solidFill>
                  <a:srgbClr val="000000"/>
                </a:solidFill>
              </a:rPr>
              <a:t>not just the subject line</a:t>
            </a:r>
            <a:endParaRPr lang="en-AU" sz="1600" dirty="0">
              <a:solidFill>
                <a:srgbClr val="000000"/>
              </a:solidFill>
              <a:latin typeface="Arial" panose="020B0604020202020204" pitchFamily="34" charset="0"/>
              <a:cs typeface="Arial" panose="020B0604020202020204" pitchFamily="34" charset="0"/>
            </a:endParaRPr>
          </a:p>
          <a:p>
            <a:pPr marL="342900" lvl="0" indent="-342900">
              <a:lnSpc>
                <a:spcPct val="120000"/>
              </a:lnSpc>
              <a:spcBef>
                <a:spcPts val="200"/>
              </a:spcBef>
              <a:spcAft>
                <a:spcPts val="200"/>
              </a:spcAft>
              <a:buFont typeface="Symbol" panose="05050102010706020507" pitchFamily="18" charset="2"/>
              <a:buChar char=""/>
            </a:pPr>
            <a:r>
              <a:rPr lang="en-AU" sz="1600" dirty="0">
                <a:solidFill>
                  <a:srgbClr val="000000"/>
                </a:solidFill>
                <a:latin typeface="Arial" panose="020B0604020202020204" pitchFamily="34" charset="0"/>
                <a:cs typeface="Arial" panose="020B0604020202020204" pitchFamily="34" charset="0"/>
              </a:rPr>
              <a:t>Understand which emails you are responsible for capturing. Ensure that the whole “email thread” is captured, not just one email.</a:t>
            </a:r>
          </a:p>
          <a:p>
            <a:pPr marL="342900" lvl="0" indent="-342900">
              <a:lnSpc>
                <a:spcPct val="120000"/>
              </a:lnSpc>
              <a:spcBef>
                <a:spcPts val="200"/>
              </a:spcBef>
              <a:spcAft>
                <a:spcPts val="200"/>
              </a:spcAft>
              <a:buFont typeface="Symbol" panose="05050102010706020507" pitchFamily="18" charset="2"/>
              <a:buChar char=""/>
            </a:pPr>
            <a:endParaRPr lang="en-AU" sz="1600" dirty="0">
              <a:solidFill>
                <a:srgbClr val="000000"/>
              </a:solidFill>
            </a:endParaRPr>
          </a:p>
          <a:p>
            <a:pPr lvl="0">
              <a:lnSpc>
                <a:spcPct val="120000"/>
              </a:lnSpc>
              <a:spcBef>
                <a:spcPts val="200"/>
              </a:spcBef>
              <a:spcAft>
                <a:spcPts val="200"/>
              </a:spcAft>
            </a:pPr>
            <a:endParaRPr lang="en-AU" sz="1600" dirty="0">
              <a:solidFill>
                <a:srgbClr val="000000"/>
              </a:solidFill>
              <a:latin typeface="Arial" panose="020B0604020202020204" pitchFamily="34" charset="0"/>
              <a:cs typeface="Arial" panose="020B0604020202020204" pitchFamily="34" charset="0"/>
            </a:endParaRPr>
          </a:p>
          <a:p>
            <a:pPr marL="0" indent="0">
              <a:lnSpc>
                <a:spcPct val="115000"/>
              </a:lnSpc>
              <a:spcAft>
                <a:spcPts val="1000"/>
              </a:spcAft>
              <a:buNone/>
            </a:pPr>
            <a:r>
              <a:rPr lang="en-AU" sz="1600" b="1" dirty="0">
                <a:effectLst/>
                <a:latin typeface="Arial" panose="020B0604020202020204" pitchFamily="34" charset="0"/>
                <a:ea typeface="Calibri" panose="020F0502020204030204" pitchFamily="34" charset="0"/>
                <a:cs typeface="Arial" panose="020B0604020202020204" pitchFamily="34" charset="0"/>
              </a:rPr>
              <a:t>Some tips for managing email records include: </a:t>
            </a:r>
            <a:endParaRPr lang="en-AU"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Bef>
                <a:spcPts val="200"/>
              </a:spcBef>
              <a:spcAft>
                <a:spcPts val="200"/>
              </a:spcAft>
              <a:buFont typeface="Symbol" panose="05050102010706020507" pitchFamily="18" charset="2"/>
              <a:buChar char=""/>
            </a:pPr>
            <a:r>
              <a:rPr lang="en-AU" sz="1600" dirty="0">
                <a:solidFill>
                  <a:srgbClr val="00A9D1"/>
                </a:solidFill>
                <a:effectLst/>
                <a:latin typeface="Arial" panose="020B0604020202020204" pitchFamily="34" charset="0"/>
                <a:ea typeface="Times New Roman" panose="02020603050405020304" pitchFamily="18" charset="0"/>
                <a:cs typeface="Arial" panose="020B0604020202020204" pitchFamily="34" charset="0"/>
              </a:rPr>
              <a:t>Delete emails that do not relate to business, such as personal messages or ones that are received for information only. </a:t>
            </a:r>
          </a:p>
          <a:p>
            <a:pPr marL="342900" lvl="0" indent="-342900">
              <a:lnSpc>
                <a:spcPct val="107000"/>
              </a:lnSpc>
              <a:spcBef>
                <a:spcPts val="200"/>
              </a:spcBef>
              <a:spcAft>
                <a:spcPts val="200"/>
              </a:spcAft>
              <a:buFont typeface="Symbol" panose="05050102010706020507" pitchFamily="18" charset="2"/>
              <a:buChar char=""/>
            </a:pPr>
            <a:r>
              <a:rPr lang="en-US" sz="1600" dirty="0">
                <a:solidFill>
                  <a:srgbClr val="00A9D1"/>
                </a:solidFill>
                <a:effectLst/>
                <a:latin typeface="Arial" panose="020B0604020202020204" pitchFamily="34" charset="0"/>
                <a:ea typeface="Calibri" panose="020F0502020204030204" pitchFamily="34" charset="0"/>
                <a:cs typeface="Arial" panose="020B0604020202020204" pitchFamily="34" charset="0"/>
              </a:rPr>
              <a:t>Move emails and email chains to the approved recordkeeping system as soon as </a:t>
            </a:r>
            <a:r>
              <a:rPr lang="en-US" sz="1600" dirty="0">
                <a:solidFill>
                  <a:srgbClr val="00A9D1"/>
                </a:solidFill>
                <a:ea typeface="Calibri" panose="020F0502020204030204" pitchFamily="34" charset="0"/>
              </a:rPr>
              <a:t>the email/email thread has been addressed</a:t>
            </a:r>
          </a:p>
        </p:txBody>
      </p:sp>
      <p:sp>
        <p:nvSpPr>
          <p:cNvPr id="7" name="Slide Number Placeholder 6">
            <a:extLst>
              <a:ext uri="{FF2B5EF4-FFF2-40B4-BE49-F238E27FC236}">
                <a16:creationId xmlns:a16="http://schemas.microsoft.com/office/drawing/2014/main" id="{74142DE9-6998-43F9-ACA1-93B780D48946}"/>
              </a:ext>
            </a:extLst>
          </p:cNvPr>
          <p:cNvSpPr>
            <a:spLocks noGrp="1"/>
          </p:cNvSpPr>
          <p:nvPr>
            <p:ph type="sldNum" sz="quarter" idx="12"/>
          </p:nvPr>
        </p:nvSpPr>
        <p:spPr/>
        <p:txBody>
          <a:bodyPr/>
          <a:lstStyle/>
          <a:p>
            <a:pPr>
              <a:defRPr/>
            </a:pPr>
            <a:fld id="{5F2B31C8-AC3C-C74A-9E18-B325BABF2954}" type="slidenum">
              <a:rPr lang="en-US" smtClean="0"/>
              <a:pPr>
                <a:defRPr/>
              </a:pPr>
              <a:t>7</a:t>
            </a:fld>
            <a:endParaRPr lang="en-US" dirty="0"/>
          </a:p>
        </p:txBody>
      </p:sp>
      <p:sp>
        <p:nvSpPr>
          <p:cNvPr id="5" name="TextBox 4">
            <a:extLst>
              <a:ext uri="{FF2B5EF4-FFF2-40B4-BE49-F238E27FC236}">
                <a16:creationId xmlns:a16="http://schemas.microsoft.com/office/drawing/2014/main" id="{20778913-2D8A-48F6-8398-5C28DA65279B}"/>
              </a:ext>
            </a:extLst>
          </p:cNvPr>
          <p:cNvSpPr txBox="1"/>
          <p:nvPr/>
        </p:nvSpPr>
        <p:spPr>
          <a:xfrm>
            <a:off x="677104" y="1482396"/>
            <a:ext cx="11085687" cy="627801"/>
          </a:xfrm>
          <a:prstGeom prst="rect">
            <a:avLst/>
          </a:prstGeom>
          <a:noFill/>
        </p:spPr>
        <p:txBody>
          <a:bodyPr wrap="square">
            <a:spAutoFit/>
          </a:bodyPr>
          <a:lstStyle/>
          <a:p>
            <a:pPr marL="0" indent="0">
              <a:lnSpc>
                <a:spcPct val="115000"/>
              </a:lnSpc>
              <a:spcBef>
                <a:spcPts val="200"/>
              </a:spcBef>
              <a:spcAft>
                <a:spcPts val="200"/>
              </a:spcAft>
              <a:buNone/>
            </a:pPr>
            <a:r>
              <a:rPr lang="en-AU" sz="1600" b="1" kern="1800" dirty="0">
                <a:solidFill>
                  <a:srgbClr val="00A9D1"/>
                </a:solidFill>
                <a:effectLst/>
                <a:latin typeface="Arial" panose="020B0604020202020204" pitchFamily="34" charset="0"/>
                <a:ea typeface="Times New Roman" panose="02020603050405020304" pitchFamily="18" charset="0"/>
                <a:cs typeface="Arial" panose="020B0604020202020204" pitchFamily="34" charset="0"/>
              </a:rPr>
              <a:t>How do you manage your business-related messages? </a:t>
            </a:r>
          </a:p>
          <a:p>
            <a:pPr marL="0" indent="0">
              <a:lnSpc>
                <a:spcPct val="115000"/>
              </a:lnSpc>
              <a:spcAft>
                <a:spcPts val="1000"/>
              </a:spcAft>
              <a:buNone/>
            </a:pPr>
            <a:endParaRPr lang="en-AU"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74296795"/>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3AB2C-DDB8-F474-CB26-7C6869736444}"/>
              </a:ext>
            </a:extLst>
          </p:cNvPr>
          <p:cNvSpPr>
            <a:spLocks noGrp="1"/>
          </p:cNvSpPr>
          <p:nvPr>
            <p:ph type="title"/>
          </p:nvPr>
        </p:nvSpPr>
        <p:spPr/>
        <p:txBody>
          <a:bodyPr/>
          <a:lstStyle/>
          <a:p>
            <a:r>
              <a:rPr lang="en-AU" dirty="0"/>
              <a:t>Managing AI Generated Records:</a:t>
            </a:r>
          </a:p>
        </p:txBody>
      </p:sp>
      <p:sp>
        <p:nvSpPr>
          <p:cNvPr id="3" name="Content Placeholder 2">
            <a:extLst>
              <a:ext uri="{FF2B5EF4-FFF2-40B4-BE49-F238E27FC236}">
                <a16:creationId xmlns:a16="http://schemas.microsoft.com/office/drawing/2014/main" id="{73ACFCE3-A899-61CB-1B13-BC86C2FBCC24}"/>
              </a:ext>
            </a:extLst>
          </p:cNvPr>
          <p:cNvSpPr>
            <a:spLocks noGrp="1"/>
          </p:cNvSpPr>
          <p:nvPr>
            <p:ph idx="1"/>
          </p:nvPr>
        </p:nvSpPr>
        <p:spPr/>
        <p:txBody>
          <a:bodyPr/>
          <a:lstStyle/>
          <a:p>
            <a:r>
              <a:rPr lang="en-AU" sz="1600" b="1" kern="1800" dirty="0">
                <a:solidFill>
                  <a:srgbClr val="00A9D1"/>
                </a:solidFill>
                <a:ea typeface="Times New Roman" panose="02020603050405020304" pitchFamily="18" charset="0"/>
              </a:rPr>
              <a:t>What do I need to know about AI generated records?</a:t>
            </a:r>
            <a:endParaRPr lang="en-AU" sz="1600" b="1" dirty="0">
              <a:solidFill>
                <a:srgbClr val="000000"/>
              </a:solidFill>
            </a:endParaRPr>
          </a:p>
          <a:p>
            <a:r>
              <a:rPr lang="en-AU" sz="2000" dirty="0">
                <a:solidFill>
                  <a:srgbClr val="000000"/>
                </a:solidFill>
              </a:rPr>
              <a:t>Records created using artificial intelligence (AI) must be retained, managed, and preserved in the same manner as all other official records. This generally means capturing them in the official recordkeeping system - [</a:t>
            </a:r>
            <a:r>
              <a:rPr lang="en-AU" sz="2000" i="1" dirty="0">
                <a:solidFill>
                  <a:srgbClr val="000000"/>
                </a:solidFill>
              </a:rPr>
              <a:t>Name of your agency’s recordkeeping system].</a:t>
            </a:r>
          </a:p>
          <a:p>
            <a:endParaRPr lang="en-AU" sz="2000" dirty="0">
              <a:solidFill>
                <a:srgbClr val="000000"/>
              </a:solidFill>
            </a:endParaRPr>
          </a:p>
          <a:p>
            <a:r>
              <a:rPr lang="en-AU" sz="2000" dirty="0">
                <a:solidFill>
                  <a:srgbClr val="000000"/>
                </a:solidFill>
              </a:rPr>
              <a:t>A risk approach is used to identify which AI outputs, associated prompts, inputs, sources and metadata need to be created/retained as official records. </a:t>
            </a:r>
            <a:r>
              <a:rPr lang="en-AU" sz="2000" i="1" dirty="0">
                <a:solidFill>
                  <a:srgbClr val="000000"/>
                </a:solidFill>
              </a:rPr>
              <a:t>[Identify the rules your agency has put in place to manage AI generated content]</a:t>
            </a:r>
          </a:p>
          <a:p>
            <a:endParaRPr lang="en-AU" sz="2000" dirty="0"/>
          </a:p>
          <a:p>
            <a:r>
              <a:rPr lang="en-AU" sz="2000" dirty="0"/>
              <a:t>The technologies that generate AI content and their configurations, training data and sources should be documented and managed as records for the life of the technology. </a:t>
            </a:r>
          </a:p>
          <a:p>
            <a:endParaRPr lang="en-AU" sz="2000" dirty="0">
              <a:solidFill>
                <a:srgbClr val="000000"/>
              </a:solidFill>
            </a:endParaRPr>
          </a:p>
          <a:p>
            <a:endParaRPr lang="en-AU" sz="2000" dirty="0">
              <a:solidFill>
                <a:srgbClr val="000000"/>
              </a:solidFill>
            </a:endParaRPr>
          </a:p>
        </p:txBody>
      </p:sp>
      <p:sp>
        <p:nvSpPr>
          <p:cNvPr id="5" name="Slide Number Placeholder 4">
            <a:extLst>
              <a:ext uri="{FF2B5EF4-FFF2-40B4-BE49-F238E27FC236}">
                <a16:creationId xmlns:a16="http://schemas.microsoft.com/office/drawing/2014/main" id="{FF311A02-C153-F472-C126-7823221357EF}"/>
              </a:ext>
            </a:extLst>
          </p:cNvPr>
          <p:cNvSpPr>
            <a:spLocks noGrp="1"/>
          </p:cNvSpPr>
          <p:nvPr>
            <p:ph type="sldNum" sz="quarter" idx="12"/>
          </p:nvPr>
        </p:nvSpPr>
        <p:spPr/>
        <p:txBody>
          <a:bodyPr/>
          <a:lstStyle/>
          <a:p>
            <a:pPr>
              <a:defRPr/>
            </a:pPr>
            <a:fld id="{5F2B31C8-AC3C-C74A-9E18-B325BABF2954}" type="slidenum">
              <a:rPr lang="en-US" smtClean="0"/>
              <a:pPr>
                <a:defRPr/>
              </a:pPr>
              <a:t>8</a:t>
            </a:fld>
            <a:endParaRPr lang="en-US" dirty="0"/>
          </a:p>
        </p:txBody>
      </p:sp>
    </p:spTree>
    <p:extLst>
      <p:ext uri="{BB962C8B-B14F-4D97-AF65-F5344CB8AC3E}">
        <p14:creationId xmlns:p14="http://schemas.microsoft.com/office/powerpoint/2010/main" val="3090148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8C658-09B2-4338-8CAA-276E7C8141E5}"/>
              </a:ext>
            </a:extLst>
          </p:cNvPr>
          <p:cNvSpPr>
            <a:spLocks noGrp="1"/>
          </p:cNvSpPr>
          <p:nvPr>
            <p:ph type="title"/>
          </p:nvPr>
        </p:nvSpPr>
        <p:spPr>
          <a:xfrm>
            <a:off x="699282" y="429100"/>
            <a:ext cx="10801200" cy="1008113"/>
          </a:xfrm>
        </p:spPr>
        <p:txBody>
          <a:bodyPr>
            <a:noAutofit/>
          </a:bodyPr>
          <a:lstStyle/>
          <a:p>
            <a:r>
              <a:rPr lang="en-US" b="1" kern="1800" dirty="0">
                <a:latin typeface="Arial" panose="020B0604020202020204" pitchFamily="34" charset="0"/>
                <a:cs typeface="Arial" panose="020B0604020202020204" pitchFamily="34" charset="0"/>
              </a:rPr>
              <a:t>Where and how should records be stored? </a:t>
            </a:r>
            <a:endParaRPr lang="en-AU" dirty="0">
              <a:solidFill>
                <a:srgbClr val="000000"/>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1D1D389D-B440-4EBC-A634-5F381056A559}"/>
              </a:ext>
            </a:extLst>
          </p:cNvPr>
          <p:cNvSpPr>
            <a:spLocks noGrp="1"/>
          </p:cNvSpPr>
          <p:nvPr>
            <p:ph type="sldNum" sz="quarter" idx="12"/>
          </p:nvPr>
        </p:nvSpPr>
        <p:spPr/>
        <p:txBody>
          <a:bodyPr/>
          <a:lstStyle/>
          <a:p>
            <a:pPr>
              <a:defRPr/>
            </a:pPr>
            <a:fld id="{5F2B31C8-AC3C-C74A-9E18-B325BABF2954}" type="slidenum">
              <a:rPr lang="en-US" smtClean="0"/>
              <a:pPr>
                <a:defRPr/>
              </a:pPr>
              <a:t>9</a:t>
            </a:fld>
            <a:endParaRPr lang="en-US" dirty="0"/>
          </a:p>
        </p:txBody>
      </p:sp>
      <p:sp>
        <p:nvSpPr>
          <p:cNvPr id="8" name="Content Placeholder 7">
            <a:extLst>
              <a:ext uri="{FF2B5EF4-FFF2-40B4-BE49-F238E27FC236}">
                <a16:creationId xmlns:a16="http://schemas.microsoft.com/office/drawing/2014/main" id="{C2442CC8-10C6-55A4-635D-27B151189F84}"/>
              </a:ext>
            </a:extLst>
          </p:cNvPr>
          <p:cNvSpPr>
            <a:spLocks noGrp="1"/>
          </p:cNvSpPr>
          <p:nvPr>
            <p:ph idx="1"/>
          </p:nvPr>
        </p:nvSpPr>
        <p:spPr>
          <a:xfrm>
            <a:off x="695400" y="1815566"/>
            <a:ext cx="5041776" cy="4351338"/>
          </a:xfrm>
        </p:spPr>
        <p:txBody>
          <a:bodyPr/>
          <a:lstStyle/>
          <a:p>
            <a:pPr marL="0" indent="0">
              <a:lnSpc>
                <a:spcPct val="115000"/>
              </a:lnSpc>
              <a:spcAft>
                <a:spcPts val="1000"/>
              </a:spcAft>
              <a:buNone/>
            </a:pPr>
            <a:r>
              <a:rPr lang="en-US" b="1" dirty="0">
                <a:solidFill>
                  <a:srgbClr val="00A9D1"/>
                </a:solidFill>
                <a:effectLst/>
                <a:latin typeface="Arial" panose="020B0604020202020204" pitchFamily="34" charset="0"/>
                <a:ea typeface="Calibri" panose="020F0502020204030204" pitchFamily="34" charset="0"/>
                <a:cs typeface="Arial" panose="020B0604020202020204" pitchFamily="34" charset="0"/>
              </a:rPr>
              <a:t>Where should you keep records?</a:t>
            </a:r>
          </a:p>
          <a:p>
            <a:pPr marL="712788" lvl="0" indent="-355600">
              <a:lnSpc>
                <a:spcPct val="115000"/>
              </a:lnSpc>
              <a:spcBef>
                <a:spcPts val="600"/>
              </a:spcBef>
              <a:spcAft>
                <a:spcPts val="600"/>
              </a:spcAft>
              <a:buSzPts val="1000"/>
              <a:buFont typeface="Symbol" panose="05050102010706020507" pitchFamily="18" charset="2"/>
              <a:buChar char=""/>
              <a:tabLst>
                <a:tab pos="228600" algn="l"/>
              </a:tabLst>
            </a:pPr>
            <a:r>
              <a:rPr lang="en-AU" sz="1800" b="1" dirty="0">
                <a:latin typeface="Arial" panose="020B0604020202020204" pitchFamily="34" charset="0"/>
                <a:ea typeface="Times New Roman" panose="02020603050405020304" pitchFamily="18" charset="0"/>
                <a:cs typeface="Arial" panose="020B0604020202020204" pitchFamily="34" charset="0"/>
              </a:rPr>
              <a:t>E</a:t>
            </a:r>
            <a:r>
              <a:rPr lang="en-AU" sz="1800" b="1" dirty="0">
                <a:effectLst/>
                <a:latin typeface="Arial" panose="020B0604020202020204" pitchFamily="34" charset="0"/>
                <a:ea typeface="Times New Roman" panose="02020603050405020304" pitchFamily="18" charset="0"/>
                <a:cs typeface="Arial" panose="020B0604020202020204" pitchFamily="34" charset="0"/>
              </a:rPr>
              <a:t>lectronic document and records management systems  - </a:t>
            </a:r>
            <a:r>
              <a:rPr lang="en-AU" sz="1800" i="1" dirty="0">
                <a:effectLst/>
                <a:latin typeface="Arial" panose="020B0604020202020204" pitchFamily="34" charset="0"/>
                <a:ea typeface="Times New Roman" panose="02020603050405020304" pitchFamily="18" charset="0"/>
                <a:cs typeface="Arial" panose="020B0604020202020204" pitchFamily="34" charset="0"/>
              </a:rPr>
              <a:t>[Name of your agency’s system]</a:t>
            </a:r>
            <a:endParaRPr lang="en-AU" sz="1800" i="1" dirty="0">
              <a:effectLst/>
              <a:latin typeface="Arial" panose="020B0604020202020204" pitchFamily="34" charset="0"/>
              <a:ea typeface="Calibri" panose="020F0502020204030204" pitchFamily="34" charset="0"/>
              <a:cs typeface="Arial" panose="020B0604020202020204" pitchFamily="34" charset="0"/>
            </a:endParaRPr>
          </a:p>
          <a:p>
            <a:pPr marL="712788" lvl="0" indent="-355600">
              <a:lnSpc>
                <a:spcPct val="115000"/>
              </a:lnSpc>
              <a:spcBef>
                <a:spcPts val="600"/>
              </a:spcBef>
              <a:spcAft>
                <a:spcPts val="600"/>
              </a:spcAft>
              <a:buSzPts val="1000"/>
              <a:buFont typeface="Symbol" panose="05050102010706020507" pitchFamily="18" charset="2"/>
              <a:buChar char=""/>
              <a:tabLst>
                <a:tab pos="228600" algn="l"/>
              </a:tabLst>
            </a:pPr>
            <a:r>
              <a:rPr lang="en-AU" sz="1800" b="1" dirty="0">
                <a:latin typeface="Arial" panose="020B0604020202020204" pitchFamily="34" charset="0"/>
                <a:ea typeface="Times New Roman" panose="02020603050405020304" pitchFamily="18" charset="0"/>
                <a:cs typeface="Arial" panose="020B0604020202020204" pitchFamily="34" charset="0"/>
              </a:rPr>
              <a:t>Approved b</a:t>
            </a:r>
            <a:r>
              <a:rPr lang="en-AU" sz="1800" b="1" dirty="0">
                <a:effectLst/>
                <a:latin typeface="Arial" panose="020B0604020202020204" pitchFamily="34" charset="0"/>
                <a:ea typeface="Times New Roman" panose="02020603050405020304" pitchFamily="18" charset="0"/>
                <a:cs typeface="Arial" panose="020B0604020202020204" pitchFamily="34" charset="0"/>
              </a:rPr>
              <a:t>usiness information systems </a:t>
            </a:r>
            <a:r>
              <a:rPr lang="en-AU" sz="1800" dirty="0">
                <a:effectLst/>
                <a:latin typeface="Arial" panose="020B0604020202020204" pitchFamily="34" charset="0"/>
                <a:ea typeface="Times New Roman" panose="02020603050405020304" pitchFamily="18" charset="0"/>
                <a:cs typeface="Arial" panose="020B0604020202020204" pitchFamily="34" charset="0"/>
              </a:rPr>
              <a:t>such as human resource management, financial management, client relationship or case management systems  </a:t>
            </a:r>
            <a:r>
              <a:rPr lang="en-AU" sz="1800" i="1" dirty="0">
                <a:effectLst/>
                <a:latin typeface="Arial" panose="020B0604020202020204" pitchFamily="34" charset="0"/>
                <a:ea typeface="Times New Roman" panose="02020603050405020304" pitchFamily="18" charset="0"/>
                <a:cs typeface="Arial" panose="020B0604020202020204" pitchFamily="34" charset="0"/>
              </a:rPr>
              <a:t>[Replace with names of systems that your agency uses]</a:t>
            </a:r>
            <a:endParaRPr lang="en-AU" sz="1800" i="1" dirty="0">
              <a:effectLst/>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12" name="TextBox 11">
            <a:extLst>
              <a:ext uri="{FF2B5EF4-FFF2-40B4-BE49-F238E27FC236}">
                <a16:creationId xmlns:a16="http://schemas.microsoft.com/office/drawing/2014/main" id="{17954C6F-B8C3-ED6A-3AD3-97D2955E0BDB}"/>
              </a:ext>
            </a:extLst>
          </p:cNvPr>
          <p:cNvSpPr txBox="1"/>
          <p:nvPr/>
        </p:nvSpPr>
        <p:spPr>
          <a:xfrm>
            <a:off x="6139850" y="1813483"/>
            <a:ext cx="5213950" cy="4093428"/>
          </a:xfrm>
          <a:prstGeom prst="rect">
            <a:avLst/>
          </a:prstGeom>
          <a:noFill/>
        </p:spPr>
        <p:txBody>
          <a:bodyPr wrap="square">
            <a:spAutoFit/>
          </a:bodyPr>
          <a:lstStyle/>
          <a:p>
            <a:pPr>
              <a:lnSpc>
                <a:spcPct val="100000"/>
              </a:lnSpc>
              <a:spcBef>
                <a:spcPts val="0"/>
              </a:spcBef>
              <a:spcAft>
                <a:spcPts val="600"/>
              </a:spcAft>
            </a:pPr>
            <a:r>
              <a:rPr lang="en-AU" sz="1700" b="1" u="sng" dirty="0">
                <a:solidFill>
                  <a:srgbClr val="00A9D1"/>
                </a:solidFill>
                <a:ea typeface="Times New Roman" panose="02020603050405020304" pitchFamily="18" charset="0"/>
              </a:rPr>
              <a:t>DO NOT </a:t>
            </a:r>
            <a:r>
              <a:rPr lang="en-AU" sz="1700" b="1" dirty="0">
                <a:solidFill>
                  <a:srgbClr val="00A9D1"/>
                </a:solidFill>
                <a:ea typeface="Times New Roman" panose="02020603050405020304" pitchFamily="18" charset="0"/>
              </a:rPr>
              <a:t>keep digital business information in locations such as:</a:t>
            </a:r>
          </a:p>
          <a:p>
            <a:pPr>
              <a:lnSpc>
                <a:spcPct val="100000"/>
              </a:lnSpc>
              <a:spcBef>
                <a:spcPts val="0"/>
              </a:spcBef>
              <a:spcAft>
                <a:spcPts val="600"/>
              </a:spcAft>
            </a:pPr>
            <a:endParaRPr lang="en-AU" sz="1700" b="1" dirty="0">
              <a:solidFill>
                <a:srgbClr val="00A9D1"/>
              </a:solidFill>
              <a:ea typeface="Times New Roman" panose="02020603050405020304" pitchFamily="18" charset="0"/>
            </a:endParaRPr>
          </a:p>
          <a:p>
            <a:pPr marL="285750" indent="-285750">
              <a:lnSpc>
                <a:spcPct val="100000"/>
              </a:lnSpc>
              <a:spcBef>
                <a:spcPts val="600"/>
              </a:spcBef>
              <a:spcAft>
                <a:spcPts val="600"/>
              </a:spcAft>
              <a:buFont typeface="Arial" panose="020B0604020202020204" pitchFamily="34" charset="0"/>
              <a:buChar char="•"/>
            </a:pPr>
            <a:r>
              <a:rPr lang="en-AU" b="1" dirty="0">
                <a:solidFill>
                  <a:srgbClr val="000000"/>
                </a:solidFill>
                <a:ea typeface="Times New Roman" panose="02020603050405020304" pitchFamily="18" charset="0"/>
              </a:rPr>
              <a:t>Personal email folders</a:t>
            </a:r>
          </a:p>
          <a:p>
            <a:pPr marL="285750" indent="-285750">
              <a:lnSpc>
                <a:spcPct val="100000"/>
              </a:lnSpc>
              <a:spcBef>
                <a:spcPts val="600"/>
              </a:spcBef>
              <a:spcAft>
                <a:spcPts val="600"/>
              </a:spcAft>
              <a:buFont typeface="Arial" panose="020B0604020202020204" pitchFamily="34" charset="0"/>
              <a:buChar char="•"/>
            </a:pPr>
            <a:r>
              <a:rPr lang="en-AU" b="1" dirty="0">
                <a:solidFill>
                  <a:srgbClr val="000000"/>
                </a:solidFill>
                <a:ea typeface="Times New Roman" panose="02020603050405020304" pitchFamily="18" charset="0"/>
              </a:rPr>
              <a:t>Local drives on your laptop or PC</a:t>
            </a:r>
          </a:p>
          <a:p>
            <a:pPr marL="285750" indent="-285750">
              <a:lnSpc>
                <a:spcPct val="100000"/>
              </a:lnSpc>
              <a:spcBef>
                <a:spcPts val="600"/>
              </a:spcBef>
              <a:spcAft>
                <a:spcPts val="600"/>
              </a:spcAft>
              <a:buFont typeface="Arial" panose="020B0604020202020204" pitchFamily="34" charset="0"/>
              <a:buChar char="•"/>
            </a:pPr>
            <a:r>
              <a:rPr lang="en-AU" b="1" dirty="0">
                <a:solidFill>
                  <a:srgbClr val="000000"/>
                </a:solidFill>
                <a:ea typeface="Times New Roman" panose="02020603050405020304" pitchFamily="18" charset="0"/>
              </a:rPr>
              <a:t>Messaging or social media servers</a:t>
            </a:r>
          </a:p>
          <a:p>
            <a:pPr marL="285750" indent="-285750">
              <a:lnSpc>
                <a:spcPct val="100000"/>
              </a:lnSpc>
              <a:spcBef>
                <a:spcPts val="600"/>
              </a:spcBef>
              <a:spcAft>
                <a:spcPts val="600"/>
              </a:spcAft>
              <a:buFont typeface="Arial" panose="020B0604020202020204" pitchFamily="34" charset="0"/>
              <a:buChar char="•"/>
            </a:pPr>
            <a:r>
              <a:rPr lang="en-AU" b="1" dirty="0">
                <a:solidFill>
                  <a:srgbClr val="000000"/>
                </a:solidFill>
                <a:ea typeface="Times New Roman" panose="02020603050405020304" pitchFamily="18" charset="0"/>
              </a:rPr>
              <a:t>Portable storage devices </a:t>
            </a:r>
            <a:r>
              <a:rPr lang="en-AU" dirty="0">
                <a:solidFill>
                  <a:srgbClr val="000000"/>
                </a:solidFill>
                <a:ea typeface="Times New Roman" panose="02020603050405020304" pitchFamily="18" charset="0"/>
              </a:rPr>
              <a:t>such as mobile phones, USB sticks or drives, external drives, CDs, DVD’s, MP3 players </a:t>
            </a:r>
          </a:p>
          <a:p>
            <a:pPr marL="285750" indent="-285750">
              <a:lnSpc>
                <a:spcPct val="100000"/>
              </a:lnSpc>
              <a:spcBef>
                <a:spcPts val="600"/>
              </a:spcBef>
              <a:spcAft>
                <a:spcPts val="600"/>
              </a:spcAft>
              <a:buFont typeface="Arial" panose="020B0604020202020204" pitchFamily="34" charset="0"/>
              <a:buChar char="•"/>
            </a:pPr>
            <a:r>
              <a:rPr lang="en-AU" b="1" dirty="0">
                <a:solidFill>
                  <a:srgbClr val="000000"/>
                </a:solidFill>
                <a:ea typeface="Times New Roman" panose="02020603050405020304" pitchFamily="18" charset="0"/>
              </a:rPr>
              <a:t>At home (physical) or on personal devices</a:t>
            </a:r>
          </a:p>
          <a:p>
            <a:pPr marL="285750" indent="-285750">
              <a:lnSpc>
                <a:spcPct val="100000"/>
              </a:lnSpc>
              <a:spcBef>
                <a:spcPts val="600"/>
              </a:spcBef>
              <a:spcAft>
                <a:spcPts val="600"/>
              </a:spcAft>
              <a:buFont typeface="Arial" panose="020B0604020202020204" pitchFamily="34" charset="0"/>
              <a:buChar char="•"/>
            </a:pPr>
            <a:r>
              <a:rPr lang="en-AU" b="1" dirty="0">
                <a:solidFill>
                  <a:srgbClr val="000000"/>
                </a:solidFill>
              </a:rPr>
              <a:t>Unapproved cloud storage locations</a:t>
            </a:r>
          </a:p>
        </p:txBody>
      </p:sp>
    </p:spTree>
    <p:extLst>
      <p:ext uri="{BB962C8B-B14F-4D97-AF65-F5344CB8AC3E}">
        <p14:creationId xmlns:p14="http://schemas.microsoft.com/office/powerpoint/2010/main" val="2772365062"/>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eb1f307-a489-40bf-8d3d-f7559b8c4701">
      <Value>4</Value>
    </TaxCatchAll>
    <lcf76f155ced4ddcb4097134ff3c332f xmlns="5454229d-c530-4ed9-b585-f6579182f234">
      <Terms xmlns="http://schemas.microsoft.com/office/infopath/2007/PartnerControls"/>
    </lcf76f155ced4ddcb4097134ff3c332f>
    <TaxKeywordTaxHTField xmlns="9eb1f307-a489-40bf-8d3d-f7559b8c4701">
      <Terms xmlns="http://schemas.microsoft.com/office/infopath/2007/PartnerControls"/>
    </TaxKeywordTaxHTField>
    <ShareHubID xmlns="e771ab56-0c5d-40e7-b080-2686d2b89623" xsi:nil="true"/>
    <e4ce7f9cf02548b0a113076e994375b6 xmlns="9eb1f307-a489-40bf-8d3d-f7559b8c4701">
      <Terms xmlns="http://schemas.microsoft.com/office/infopath/2007/PartnerControls"/>
    </e4ce7f9cf02548b0a113076e994375b6>
    <ba4e16aec63940c586763e51c636e123 xmlns="9eb1f307-a489-40bf-8d3d-f7559b8c4701">
      <Terms xmlns="http://schemas.microsoft.com/office/infopath/2007/PartnerControls">
        <TermInfo xmlns="http://schemas.microsoft.com/office/infopath/2007/PartnerControls">
          <TermName xmlns="http://schemas.microsoft.com/office/infopath/2007/PartnerControls">OFFICIAL</TermName>
          <TermId xmlns="http://schemas.microsoft.com/office/infopath/2007/PartnerControls">9e0ec9cb-4e7f-4d4a-bd32-1ee7525c6d87</TermId>
        </TermInfo>
      </Terms>
    </ba4e16aec63940c586763e51c636e123>
    <Comments xmlns="http://schemas.microsoft.com/sharepoint/v3" xsi:nil="true"/>
    <_dlc_DocId xmlns="9eb1f307-a489-40bf-8d3d-f7559b8c4701">APSCdoc-946628265-29542</_dlc_DocId>
    <_dlc_DocIdUrl xmlns="9eb1f307-a489-40bf-8d3d-f7559b8c4701">
      <Url>https://pmc01.sharepoint.com/sites/apsc-mae/_layouts/15/DocIdRedir.aspx?ID=APSCdoc-946628265-29542</Url>
      <Description>APSCdoc-946628265-29542</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9980166C439E047AC3028292DC36F6A" ma:contentTypeVersion="32" ma:contentTypeDescription="Create a new document." ma:contentTypeScope="" ma:versionID="094b4c193f300686616de55ad08f1373">
  <xsd:schema xmlns:xsd="http://www.w3.org/2001/XMLSchema" xmlns:xs="http://www.w3.org/2001/XMLSchema" xmlns:p="http://schemas.microsoft.com/office/2006/metadata/properties" xmlns:ns1="http://schemas.microsoft.com/sharepoint/v3" xmlns:ns2="9eb1f307-a489-40bf-8d3d-f7559b8c4701" xmlns:ns3="e771ab56-0c5d-40e7-b080-2686d2b89623" xmlns:ns4="5454229d-c530-4ed9-b585-f6579182f234" targetNamespace="http://schemas.microsoft.com/office/2006/metadata/properties" ma:root="true" ma:fieldsID="6576a3d27c75ee85a94e90a7bcc75f85" ns1:_="" ns2:_="" ns3:_="" ns4:_="">
    <xsd:import namespace="http://schemas.microsoft.com/sharepoint/v3"/>
    <xsd:import namespace="9eb1f307-a489-40bf-8d3d-f7559b8c4701"/>
    <xsd:import namespace="e771ab56-0c5d-40e7-b080-2686d2b89623"/>
    <xsd:import namespace="5454229d-c530-4ed9-b585-f6579182f234"/>
    <xsd:element name="properties">
      <xsd:complexType>
        <xsd:sequence>
          <xsd:element name="documentManagement">
            <xsd:complexType>
              <xsd:all>
                <xsd:element ref="ns2:_dlc_DocId" minOccurs="0"/>
                <xsd:element ref="ns2:_dlc_DocIdUrl" minOccurs="0"/>
                <xsd:element ref="ns2:_dlc_DocIdPersistId" minOccurs="0"/>
                <xsd:element ref="ns2:ba4e16aec63940c586763e51c636e123" minOccurs="0"/>
                <xsd:element ref="ns2:TaxCatchAll" minOccurs="0"/>
                <xsd:element ref="ns2:e4ce7f9cf02548b0a113076e994375b6" minOccurs="0"/>
                <xsd:element ref="ns3:ShareHubID" minOccurs="0"/>
                <xsd:element ref="ns2:TaxKeywordTaxHTField" minOccurs="0"/>
                <xsd:element ref="ns1:Comments" minOccurs="0"/>
                <xsd:element ref="ns4:MediaServiceMetadata" minOccurs="0"/>
                <xsd:element ref="ns4:MediaServiceFastMetadata" minOccurs="0"/>
                <xsd:element ref="ns4:MediaServiceSearchProperties" minOccurs="0"/>
                <xsd:element ref="ns4:MediaServiceObjectDetectorVersions" minOccurs="0"/>
                <xsd:element ref="ns4:lcf76f155ced4ddcb4097134ff3c332f" minOccurs="0"/>
                <xsd:element ref="ns4:MediaServiceDateTaken" minOccurs="0"/>
                <xsd:element ref="ns4:MediaServiceGenerationTime" minOccurs="0"/>
                <xsd:element ref="ns4:MediaServiceEventHashCode" minOccurs="0"/>
                <xsd:element ref="ns4:MediaServiceOCR" minOccurs="0"/>
                <xsd:element ref="ns4:MediaLengthInSeconds" minOccurs="0"/>
                <xsd:element ref="ns2:SharedWithDetail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omments" ma:index="19" nillable="true" ma:displayName="Comments" ma:internalName="Comment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eb1f307-a489-40bf-8d3d-f7559b8c470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ba4e16aec63940c586763e51c636e123" ma:index="12" ma:taxonomy="true" ma:internalName="ba4e16aec63940c586763e51c636e123" ma:taxonomyFieldName="SecurityClassification" ma:displayName="Security Classification" ma:default="4;#OFFICIAL|9e0ec9cb-4e7f-4d4a-bd32-1ee7525c6d87" ma:fieldId="{ba4e16ae-c639-40c5-8676-3e51c636e123}" ma:sspId="a704aed0-9400-4f73-8896-887924b24b89" ma:termSetId="15567863-ae19-46a1-9475-3e196b77969e" ma:anchorId="00000000-0000-0000-0000-000000000000" ma:open="false" ma:isKeyword="false">
      <xsd:complexType>
        <xsd:sequence>
          <xsd:element ref="pc:Terms" minOccurs="0" maxOccurs="1"/>
        </xsd:sequence>
      </xsd:complexType>
    </xsd:element>
    <xsd:element name="TaxCatchAll" ma:index="13" nillable="true" ma:displayName="Taxonomy Catch All Column" ma:hidden="true" ma:list="{d904455f-6031-43cf-9685-ba08e32e6bb9}" ma:internalName="TaxCatchAll" ma:showField="CatchAllData" ma:web="9eb1f307-a489-40bf-8d3d-f7559b8c4701">
      <xsd:complexType>
        <xsd:complexContent>
          <xsd:extension base="dms:MultiChoiceLookup">
            <xsd:sequence>
              <xsd:element name="Value" type="dms:Lookup" maxOccurs="unbounded" minOccurs="0" nillable="true"/>
            </xsd:sequence>
          </xsd:extension>
        </xsd:complexContent>
      </xsd:complexType>
    </xsd:element>
    <xsd:element name="e4ce7f9cf02548b0a113076e994375b6" ma:index="15" nillable="true" ma:taxonomy="true" ma:internalName="e4ce7f9cf02548b0a113076e994375b6" ma:taxonomyFieldName="InformationMarker" ma:displayName="Information Marker" ma:readOnly="false" ma:fieldId="{e4ce7f9c-f025-48b0-a113-076e994375b6}" ma:sspId="a704aed0-9400-4f73-8896-887924b24b89" ma:termSetId="0affb9f3-c46b-4e8a-8ea3-c3be657626a6" ma:anchorId="00000000-0000-0000-0000-000000000000" ma:open="false" ma:isKeyword="false">
      <xsd:complexType>
        <xsd:sequence>
          <xsd:element ref="pc:Terms" minOccurs="0" maxOccurs="1"/>
        </xsd:sequence>
      </xsd:complexType>
    </xsd:element>
    <xsd:element name="TaxKeywordTaxHTField" ma:index="18" nillable="true" ma:taxonomy="true" ma:internalName="TaxKeywordTaxHTField" ma:taxonomyFieldName="TaxKeyword" ma:displayName="Enterprise Keywords" ma:fieldId="{23f27201-bee3-471e-b2e7-b64fd8b7ca38}" ma:taxonomyMulti="true" ma:sspId="a704aed0-9400-4f73-8896-887924b24b89" ma:termSetId="00000000-0000-0000-0000-000000000000" ma:anchorId="00000000-0000-0000-0000-000000000000" ma:open="true" ma:isKeyword="true">
      <xsd:complexType>
        <xsd:sequence>
          <xsd:element ref="pc:Terms" minOccurs="0" maxOccurs="1"/>
        </xsd:sequence>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71ab56-0c5d-40e7-b080-2686d2b89623" elementFormDefault="qualified">
    <xsd:import namespace="http://schemas.microsoft.com/office/2006/documentManagement/types"/>
    <xsd:import namespace="http://schemas.microsoft.com/office/infopath/2007/PartnerControls"/>
    <xsd:element name="ShareHubID" ma:index="16" nillable="true" ma:displayName="ShareHub ID" ma:description="" ma:indexed="true" ma:internalName="ShareHubID">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54229d-c530-4ed9-b585-f6579182f234" elementFormDefault="qualified">
    <xsd:import namespace="http://schemas.microsoft.com/office/2006/documentManagement/types"/>
    <xsd:import namespace="http://schemas.microsoft.com/office/infopath/2007/PartnerControls"/>
    <xsd:element name="MediaServiceMetadata" ma:index="20" nillable="true" ma:displayName="MediaServiceMetadata" ma:hidden="true" ma:internalName="MediaServiceMetadata" ma:readOnly="true">
      <xsd:simpleType>
        <xsd:restriction base="dms:Note"/>
      </xsd:simpleType>
    </xsd:element>
    <xsd:element name="MediaServiceFastMetadata" ma:index="21" nillable="true" ma:displayName="MediaServiceFastMetadata" ma:hidden="true" ma:internalName="MediaServiceFastMetadata"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a704aed0-9400-4f73-8896-887924b24b89" ma:termSetId="09814cd3-568e-fe90-9814-8d621ff8fb84" ma:anchorId="fba54fb3-c3e1-fe81-a776-ca4b69148c4d" ma:open="true" ma:isKeyword="false">
      <xsd:complexType>
        <xsd:sequence>
          <xsd:element ref="pc:Terms" minOccurs="0" maxOccurs="1"/>
        </xsd:sequence>
      </xsd:complexType>
    </xsd:element>
    <xsd:element name="MediaServiceDateTaken" ma:index="26" nillable="true" ma:displayName="MediaServiceDateTaken" ma:hidden="true" ma:indexed="true" ma:internalName="MediaServiceDateTaken" ma:readOnly="true">
      <xsd:simpleType>
        <xsd:restriction base="dms:Text"/>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OCR" ma:index="29" nillable="true" ma:displayName="Extracted Text" ma:internalName="MediaServiceOCR" ma:readOnly="true">
      <xsd:simpleType>
        <xsd:restriction base="dms:Note">
          <xsd:maxLength value="255"/>
        </xsd:restriction>
      </xsd:simpleType>
    </xsd:element>
    <xsd:element name="MediaLengthInSeconds" ma:index="30" nillable="true" ma:displayName="MediaLengthInSeconds" ma:hidden="true" ma:internalName="MediaLengthInSeconds" ma:readOnly="true">
      <xsd:simpleType>
        <xsd:restriction base="dms:Unknown"/>
      </xsd:simpleType>
    </xsd:element>
    <xsd:element name="MediaServiceLocation" ma:index="3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DD03B3-6CC2-4065-B9AD-685E19250042}">
  <ds:schemaRefs>
    <ds:schemaRef ds:uri="http://schemas.microsoft.com/office/2006/metadata/properties"/>
    <ds:schemaRef ds:uri="http://schemas.microsoft.com/office/infopath/2007/PartnerControls"/>
    <ds:schemaRef ds:uri="a31c8c2f-1831-4c81-8998-7e4d1b8a61b5"/>
    <ds:schemaRef ds:uri="d551fc44-3873-4fea-ac53-1dc0b90ed11d"/>
    <ds:schemaRef ds:uri="9eb1f307-a489-40bf-8d3d-f7559b8c4701"/>
    <ds:schemaRef ds:uri="5454229d-c530-4ed9-b585-f6579182f234"/>
    <ds:schemaRef ds:uri="e771ab56-0c5d-40e7-b080-2686d2b89623"/>
    <ds:schemaRef ds:uri="http://schemas.microsoft.com/sharepoint/v3"/>
  </ds:schemaRefs>
</ds:datastoreItem>
</file>

<file path=customXml/itemProps2.xml><?xml version="1.0" encoding="utf-8"?>
<ds:datastoreItem xmlns:ds="http://schemas.openxmlformats.org/officeDocument/2006/customXml" ds:itemID="{3FA4F9E7-2D6F-40DA-8673-D7959B66A6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eb1f307-a489-40bf-8d3d-f7559b8c4701"/>
    <ds:schemaRef ds:uri="e771ab56-0c5d-40e7-b080-2686d2b89623"/>
    <ds:schemaRef ds:uri="5454229d-c530-4ed9-b585-f6579182f2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DFA90D-FDA7-44DA-BA70-7C6FC8C204D9}">
  <ds:schemaRefs>
    <ds:schemaRef ds:uri="http://schemas.microsoft.com/sharepoint/events"/>
  </ds:schemaRefs>
</ds:datastoreItem>
</file>

<file path=customXml/itemProps4.xml><?xml version="1.0" encoding="utf-8"?>
<ds:datastoreItem xmlns:ds="http://schemas.openxmlformats.org/officeDocument/2006/customXml" ds:itemID="{94ECEB63-BF40-4B37-9B16-FF881BF507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18358</TotalTime>
  <Words>1916</Words>
  <Application>Microsoft Office PowerPoint</Application>
  <PresentationFormat>Widescreen</PresentationFormat>
  <Paragraphs>205</Paragraphs>
  <Slides>19</Slides>
  <Notes>17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19</vt:i4>
      </vt:variant>
    </vt:vector>
  </HeadingPairs>
  <TitlesOfParts>
    <vt:vector size="26" baseType="lpstr">
      <vt:lpstr>Arial</vt:lpstr>
      <vt:lpstr>Calibri</vt:lpstr>
      <vt:lpstr>Symbol</vt:lpstr>
      <vt:lpstr>Times New Roman</vt:lpstr>
      <vt:lpstr>2_Office Theme</vt:lpstr>
      <vt:lpstr>Office Theme</vt:lpstr>
      <vt:lpstr>1_Office Theme</vt:lpstr>
      <vt:lpstr>PowerPoint Presentation</vt:lpstr>
      <vt:lpstr>PowerPoint Presentation</vt:lpstr>
      <vt:lpstr>Everyone working for the Australian Government is required to make and keep records </vt:lpstr>
      <vt:lpstr>The topics covered in this presentation include:</vt:lpstr>
      <vt:lpstr>PowerPoint Presentation</vt:lpstr>
      <vt:lpstr>Capturing records</vt:lpstr>
      <vt:lpstr>Email and messaging</vt:lpstr>
      <vt:lpstr>Managing AI Generated Records:</vt:lpstr>
      <vt:lpstr>Where and how should records be stored? </vt:lpstr>
      <vt:lpstr>Describing records</vt:lpstr>
      <vt:lpstr>I do most of my work in databases, M365 Apps, Line-of-business systems, MS teams and social media accounts.</vt:lpstr>
      <vt:lpstr>Systems and Applications where I work</vt:lpstr>
      <vt:lpstr>Network (shared) drives</vt:lpstr>
      <vt:lpstr>Sensitivity and access</vt:lpstr>
      <vt:lpstr> Digitisation  </vt:lpstr>
      <vt:lpstr>Can I delete or destroy records?</vt:lpstr>
      <vt:lpstr>What next?</vt:lpstr>
      <vt:lpstr>National Archives of Australia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Schilling</dc:creator>
  <cp:lastModifiedBy>Kim Nguyen</cp:lastModifiedBy>
  <cp:revision>524</cp:revision>
  <cp:lastPrinted>2024-01-03T05:56:09Z</cp:lastPrinted>
  <dcterms:created xsi:type="dcterms:W3CDTF">2023-09-13T04:20:38Z</dcterms:created>
  <dcterms:modified xsi:type="dcterms:W3CDTF">2026-03-22T23:54:30Z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0x01010029980166C439E047AC3028292DC36F6A</vt:lpwstr>
  </property>
  <property fmtid="{D5CDD505-2E9C-101B-9397-08002B2CF9AE}" pid="3" name="MediaServiceImageTags">
    <vt:lpwstr/>
  </property>
  <property fmtid="{D5CDD505-2E9C-101B-9397-08002B2CF9AE}" pid="4" name="SecurityClassification">
    <vt:lpwstr>4;#OFFICIAL|9e0ec9cb-4e7f-4d4a-bd32-1ee7525c6d87</vt:lpwstr>
  </property>
  <property fmtid="{D5CDD505-2E9C-101B-9397-08002B2CF9AE}" pid="5" name="_dlc_DocIdItemGuid">
    <vt:lpwstr>c0d563f3-fade-49ba-bb4a-39ff4f2149d0</vt:lpwstr>
  </property>
  <property fmtid="{D5CDD505-2E9C-101B-9397-08002B2CF9AE}" pid="6" name="TaxKeyword">
    <vt:lpwstr/>
  </property>
  <property fmtid="{D5CDD505-2E9C-101B-9397-08002B2CF9AE}" pid="7" name="InformationMarker">
    <vt:lpwstr/>
  </property>
</Properties>
</file>